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2" r:id="rId4"/>
  </p:sldMasterIdLst>
  <p:notesMasterIdLst>
    <p:notesMasterId r:id="rId50"/>
  </p:notesMasterIdLst>
  <p:sldIdLst>
    <p:sldId id="802" r:id="rId5"/>
    <p:sldId id="823" r:id="rId6"/>
    <p:sldId id="845" r:id="rId7"/>
    <p:sldId id="854" r:id="rId8"/>
    <p:sldId id="851" r:id="rId9"/>
    <p:sldId id="852" r:id="rId10"/>
    <p:sldId id="822" r:id="rId11"/>
    <p:sldId id="807" r:id="rId12"/>
    <p:sldId id="808" r:id="rId13"/>
    <p:sldId id="811" r:id="rId14"/>
    <p:sldId id="809" r:id="rId15"/>
    <p:sldId id="810" r:id="rId16"/>
    <p:sldId id="833" r:id="rId17"/>
    <p:sldId id="859" r:id="rId18"/>
    <p:sldId id="828" r:id="rId19"/>
    <p:sldId id="829" r:id="rId20"/>
    <p:sldId id="830" r:id="rId21"/>
    <p:sldId id="831" r:id="rId22"/>
    <p:sldId id="832" r:id="rId23"/>
    <p:sldId id="813" r:id="rId24"/>
    <p:sldId id="855" r:id="rId25"/>
    <p:sldId id="814" r:id="rId26"/>
    <p:sldId id="849" r:id="rId27"/>
    <p:sldId id="825" r:id="rId28"/>
    <p:sldId id="815" r:id="rId29"/>
    <p:sldId id="816" r:id="rId30"/>
    <p:sldId id="817" r:id="rId31"/>
    <p:sldId id="818" r:id="rId32"/>
    <p:sldId id="819" r:id="rId33"/>
    <p:sldId id="821" r:id="rId34"/>
    <p:sldId id="856" r:id="rId35"/>
    <p:sldId id="860" r:id="rId36"/>
    <p:sldId id="837" r:id="rId37"/>
    <p:sldId id="839" r:id="rId38"/>
    <p:sldId id="841" r:id="rId39"/>
    <p:sldId id="847" r:id="rId40"/>
    <p:sldId id="861" r:id="rId41"/>
    <p:sldId id="838" r:id="rId42"/>
    <p:sldId id="840" r:id="rId43"/>
    <p:sldId id="842" r:id="rId44"/>
    <p:sldId id="848" r:id="rId45"/>
    <p:sldId id="844" r:id="rId46"/>
    <p:sldId id="857" r:id="rId47"/>
    <p:sldId id="853" r:id="rId48"/>
    <p:sldId id="858" r:id="rId49"/>
  </p:sldIdLst>
  <p:sldSz cx="12192000" cy="6858000"/>
  <p:notesSz cx="7315200" cy="96012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5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4643"/>
  </p:normalViewPr>
  <p:slideViewPr>
    <p:cSldViewPr snapToGrid="0" snapToObjects="1">
      <p:cViewPr varScale="1">
        <p:scale>
          <a:sx n="78" d="100"/>
          <a:sy n="78" d="100"/>
        </p:scale>
        <p:origin x="869"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Shape 3">
            <a:extLst>
              <a:ext uri="{FF2B5EF4-FFF2-40B4-BE49-F238E27FC236}">
                <a16:creationId xmlns:a16="http://schemas.microsoft.com/office/drawing/2014/main" id="{91095567-4171-5D7D-46A8-E1C3B6C9A33A}"/>
              </a:ext>
            </a:extLst>
          </p:cNvPr>
          <p:cNvSpPr>
            <a:spLocks noGrp="1" noRot="1" noChangeAspect="1"/>
          </p:cNvSpPr>
          <p:nvPr>
            <p:ph type="sldImg" idx="2"/>
          </p:nvPr>
        </p:nvSpPr>
        <p:spPr bwMode="auto">
          <a:xfrm>
            <a:off x="457200" y="720725"/>
            <a:ext cx="6400800" cy="360045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 name="Shape 4">
            <a:extLst>
              <a:ext uri="{FF2B5EF4-FFF2-40B4-BE49-F238E27FC236}">
                <a16:creationId xmlns:a16="http://schemas.microsoft.com/office/drawing/2014/main" id="{28D24AA9-A08D-F534-8160-B217668688F6}"/>
              </a:ext>
            </a:extLst>
          </p:cNvPr>
          <p:cNvSpPr txBox="1">
            <a:spLocks noGrp="1"/>
          </p:cNvSpPr>
          <p:nvPr>
            <p:ph type="body" idx="1"/>
          </p:nvPr>
        </p:nvSpPr>
        <p:spPr>
          <a:xfrm>
            <a:off x="731520" y="4560570"/>
            <a:ext cx="5852160" cy="4320540"/>
          </a:xfrm>
          <a:prstGeom prst="rect">
            <a:avLst/>
          </a:prstGeom>
          <a:noFill/>
          <a:ln>
            <a:noFill/>
          </a:ln>
        </p:spPr>
        <p:txBody>
          <a:bodyPr lIns="96645" tIns="96645" rIns="96645" bIns="9664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pPr lvl="0"/>
            <a:endParaRPr noProof="0"/>
          </a:p>
        </p:txBody>
      </p:sp>
    </p:spTree>
  </p:cSld>
  <p:clrMap bg1="lt1" tx1="dk1" bg2="dk2" tx2="lt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742950" indent="-285750" algn="l" rtl="0" fontAlgn="base">
      <a:spcBef>
        <a:spcPct val="30000"/>
      </a:spcBef>
      <a:spcAft>
        <a:spcPct val="0"/>
      </a:spcAft>
      <a:defRPr sz="1200" kern="1200">
        <a:solidFill>
          <a:schemeClr val="tx1"/>
        </a:solidFill>
        <a:latin typeface="+mn-lt"/>
        <a:ea typeface="+mn-ea"/>
        <a:cs typeface="+mn-cs"/>
      </a:defRPr>
    </a:lvl2pPr>
    <a:lvl3pPr marL="1143000" indent="-228600" algn="l" rtl="0" fontAlgn="base">
      <a:spcBef>
        <a:spcPct val="30000"/>
      </a:spcBef>
      <a:spcAft>
        <a:spcPct val="0"/>
      </a:spcAft>
      <a:defRPr sz="1200" kern="1200">
        <a:solidFill>
          <a:schemeClr val="tx1"/>
        </a:solidFill>
        <a:latin typeface="+mn-lt"/>
        <a:ea typeface="+mn-ea"/>
        <a:cs typeface="+mn-cs"/>
      </a:defRPr>
    </a:lvl3pPr>
    <a:lvl4pPr marL="1600200" indent="-228600" algn="l" rtl="0" fontAlgn="base">
      <a:spcBef>
        <a:spcPct val="30000"/>
      </a:spcBef>
      <a:spcAft>
        <a:spcPct val="0"/>
      </a:spcAft>
      <a:defRPr sz="1200" kern="1200">
        <a:solidFill>
          <a:schemeClr val="tx1"/>
        </a:solidFill>
        <a:latin typeface="+mn-lt"/>
        <a:ea typeface="+mn-ea"/>
        <a:cs typeface="+mn-cs"/>
      </a:defRPr>
    </a:lvl4pPr>
    <a:lvl5pPr marL="2057400" indent="-2286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7200" y="720725"/>
            <a:ext cx="6400800" cy="3600450"/>
          </a:xfrm>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2536609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7200" y="720725"/>
            <a:ext cx="6400800" cy="3600450"/>
          </a:xfrm>
        </p:spPr>
      </p:sp>
      <p:sp>
        <p:nvSpPr>
          <p:cNvPr id="3" name="Tijdelijke aanduiding voor notities 2"/>
          <p:cNvSpPr>
            <a:spLocks noGrp="1"/>
          </p:cNvSpPr>
          <p:nvPr>
            <p:ph type="body" idx="1"/>
          </p:nvPr>
        </p:nvSpPr>
        <p:spPr/>
        <p:txBody>
          <a:bodyPr/>
          <a:lstStyle/>
          <a:p>
            <a:pPr marL="181240" indent="-181240">
              <a:buFontTx/>
              <a:buChar char="-"/>
            </a:pPr>
            <a:endParaRPr lang="nl-BE" dirty="0"/>
          </a:p>
        </p:txBody>
      </p:sp>
    </p:spTree>
    <p:extLst>
      <p:ext uri="{BB962C8B-B14F-4D97-AF65-F5344CB8AC3E}">
        <p14:creationId xmlns:p14="http://schemas.microsoft.com/office/powerpoint/2010/main" val="2383259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7200" y="720725"/>
            <a:ext cx="6400800" cy="3600450"/>
          </a:xfrm>
        </p:spPr>
      </p:sp>
      <p:sp>
        <p:nvSpPr>
          <p:cNvPr id="3" name="Tijdelijke aanduiding voor notities 2"/>
          <p:cNvSpPr>
            <a:spLocks noGrp="1"/>
          </p:cNvSpPr>
          <p:nvPr>
            <p:ph type="body" idx="1"/>
          </p:nvPr>
        </p:nvSpPr>
        <p:spPr/>
        <p:txBody>
          <a:bodyPr/>
          <a:lstStyle/>
          <a:p>
            <a:pPr marL="181240" indent="-181240">
              <a:buFontTx/>
              <a:buChar char="-"/>
            </a:pPr>
            <a:endParaRPr lang="nl-BE" dirty="0"/>
          </a:p>
        </p:txBody>
      </p:sp>
    </p:spTree>
    <p:extLst>
      <p:ext uri="{BB962C8B-B14F-4D97-AF65-F5344CB8AC3E}">
        <p14:creationId xmlns:p14="http://schemas.microsoft.com/office/powerpoint/2010/main" val="3700196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7200" y="720725"/>
            <a:ext cx="6400800" cy="3600450"/>
          </a:xfrm>
        </p:spPr>
      </p:sp>
      <p:sp>
        <p:nvSpPr>
          <p:cNvPr id="3" name="Tijdelijke aanduiding voor notities 2"/>
          <p:cNvSpPr>
            <a:spLocks noGrp="1"/>
          </p:cNvSpPr>
          <p:nvPr>
            <p:ph type="body" idx="1"/>
          </p:nvPr>
        </p:nvSpPr>
        <p:spPr/>
        <p:txBody>
          <a:bodyPr/>
          <a:lstStyle/>
          <a:p>
            <a:pPr marL="181240" indent="-181240">
              <a:buFontTx/>
              <a:buChar char="-"/>
            </a:pPr>
            <a:endParaRPr lang="nl-BE" dirty="0"/>
          </a:p>
        </p:txBody>
      </p:sp>
    </p:spTree>
    <p:extLst>
      <p:ext uri="{BB962C8B-B14F-4D97-AF65-F5344CB8AC3E}">
        <p14:creationId xmlns:p14="http://schemas.microsoft.com/office/powerpoint/2010/main" val="2120572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400" dirty="0"/>
              <a:t>Fotograaf maakt foto van de 5 finalisten samen. Na afloop van de hele prijsuitreiking worden alle winnaars verwacht bij de fotograaf voor een eigen portret met hun prijs.</a:t>
            </a:r>
          </a:p>
        </p:txBody>
      </p:sp>
    </p:spTree>
    <p:extLst>
      <p:ext uri="{BB962C8B-B14F-4D97-AF65-F5344CB8AC3E}">
        <p14:creationId xmlns:p14="http://schemas.microsoft.com/office/powerpoint/2010/main" val="1044475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7200" y="720725"/>
            <a:ext cx="6400800" cy="3600450"/>
          </a:xfrm>
        </p:spPr>
      </p:sp>
      <p:sp>
        <p:nvSpPr>
          <p:cNvPr id="3" name="Tijdelijke aanduiding voor notities 2"/>
          <p:cNvSpPr>
            <a:spLocks noGrp="1"/>
          </p:cNvSpPr>
          <p:nvPr>
            <p:ph type="body" idx="1"/>
          </p:nvPr>
        </p:nvSpPr>
        <p:spPr/>
        <p:txBody>
          <a:bodyPr/>
          <a:lstStyle/>
          <a:p>
            <a:pPr marL="181240" indent="-181240">
              <a:buFontTx/>
              <a:buChar char="-"/>
            </a:pPr>
            <a:endParaRPr lang="nl-BE" dirty="0"/>
          </a:p>
        </p:txBody>
      </p:sp>
    </p:spTree>
    <p:extLst>
      <p:ext uri="{BB962C8B-B14F-4D97-AF65-F5344CB8AC3E}">
        <p14:creationId xmlns:p14="http://schemas.microsoft.com/office/powerpoint/2010/main" val="689555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7200" y="720725"/>
            <a:ext cx="6400800" cy="3600450"/>
          </a:xfrm>
        </p:spPr>
      </p:sp>
      <p:sp>
        <p:nvSpPr>
          <p:cNvPr id="3" name="Tijdelijke aanduiding voor notities 2"/>
          <p:cNvSpPr>
            <a:spLocks noGrp="1"/>
          </p:cNvSpPr>
          <p:nvPr>
            <p:ph type="body" idx="1"/>
          </p:nvPr>
        </p:nvSpPr>
        <p:spPr/>
        <p:txBody>
          <a:bodyPr/>
          <a:lstStyle/>
          <a:p>
            <a:pPr marL="181240" indent="-181240">
              <a:buFontTx/>
              <a:buChar char="-"/>
            </a:pPr>
            <a:endParaRPr lang="nl-BE" dirty="0"/>
          </a:p>
        </p:txBody>
      </p:sp>
    </p:spTree>
    <p:extLst>
      <p:ext uri="{BB962C8B-B14F-4D97-AF65-F5344CB8AC3E}">
        <p14:creationId xmlns:p14="http://schemas.microsoft.com/office/powerpoint/2010/main" val="18893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7200" y="720725"/>
            <a:ext cx="6400800" cy="3600450"/>
          </a:xfrm>
        </p:spPr>
      </p:sp>
      <p:sp>
        <p:nvSpPr>
          <p:cNvPr id="3" name="Tijdelijke aanduiding voor notities 2"/>
          <p:cNvSpPr>
            <a:spLocks noGrp="1"/>
          </p:cNvSpPr>
          <p:nvPr>
            <p:ph type="body" idx="1"/>
          </p:nvPr>
        </p:nvSpPr>
        <p:spPr/>
        <p:txBody>
          <a:bodyPr/>
          <a:lstStyle/>
          <a:p>
            <a:pPr marL="181240" indent="-181240">
              <a:buFontTx/>
              <a:buChar char="-"/>
            </a:pPr>
            <a:endParaRPr lang="nl-BE" dirty="0"/>
          </a:p>
        </p:txBody>
      </p:sp>
    </p:spTree>
    <p:extLst>
      <p:ext uri="{BB962C8B-B14F-4D97-AF65-F5344CB8AC3E}">
        <p14:creationId xmlns:p14="http://schemas.microsoft.com/office/powerpoint/2010/main" val="2030057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7200" y="720725"/>
            <a:ext cx="6400800" cy="3600450"/>
          </a:xfrm>
        </p:spPr>
      </p:sp>
      <p:sp>
        <p:nvSpPr>
          <p:cNvPr id="3" name="Tijdelijke aanduiding voor notities 2"/>
          <p:cNvSpPr>
            <a:spLocks noGrp="1"/>
          </p:cNvSpPr>
          <p:nvPr>
            <p:ph type="body" idx="1"/>
          </p:nvPr>
        </p:nvSpPr>
        <p:spPr/>
        <p:txBody>
          <a:bodyPr/>
          <a:lstStyle/>
          <a:p>
            <a:pPr marL="181240" indent="-181240">
              <a:buFontTx/>
              <a:buChar char="-"/>
            </a:pPr>
            <a:endParaRPr lang="nl-BE" dirty="0"/>
          </a:p>
        </p:txBody>
      </p:sp>
    </p:spTree>
    <p:extLst>
      <p:ext uri="{BB962C8B-B14F-4D97-AF65-F5344CB8AC3E}">
        <p14:creationId xmlns:p14="http://schemas.microsoft.com/office/powerpoint/2010/main" val="3961020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7200" y="720725"/>
            <a:ext cx="6400800" cy="3600450"/>
          </a:xfrm>
        </p:spPr>
      </p:sp>
      <p:sp>
        <p:nvSpPr>
          <p:cNvPr id="3" name="Tijdelijke aanduiding voor notities 2"/>
          <p:cNvSpPr>
            <a:spLocks noGrp="1"/>
          </p:cNvSpPr>
          <p:nvPr>
            <p:ph type="body" idx="1"/>
          </p:nvPr>
        </p:nvSpPr>
        <p:spPr/>
        <p:txBody>
          <a:bodyPr/>
          <a:lstStyle/>
          <a:p>
            <a:pPr marL="181240" indent="-181240">
              <a:buFontTx/>
              <a:buChar char="-"/>
            </a:pPr>
            <a:endParaRPr lang="nl-BE" dirty="0"/>
          </a:p>
        </p:txBody>
      </p:sp>
    </p:spTree>
    <p:extLst>
      <p:ext uri="{BB962C8B-B14F-4D97-AF65-F5344CB8AC3E}">
        <p14:creationId xmlns:p14="http://schemas.microsoft.com/office/powerpoint/2010/main" val="1931583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7200" y="720725"/>
            <a:ext cx="6400800" cy="3600450"/>
          </a:xfrm>
        </p:spPr>
      </p:sp>
      <p:sp>
        <p:nvSpPr>
          <p:cNvPr id="3" name="Tijdelijke aanduiding voor notities 2"/>
          <p:cNvSpPr>
            <a:spLocks noGrp="1"/>
          </p:cNvSpPr>
          <p:nvPr>
            <p:ph type="body" idx="1"/>
          </p:nvPr>
        </p:nvSpPr>
        <p:spPr/>
        <p:txBody>
          <a:bodyPr/>
          <a:lstStyle/>
          <a:p>
            <a:pPr marL="181240" indent="-181240">
              <a:buFontTx/>
              <a:buChar char="-"/>
            </a:pPr>
            <a:endParaRPr lang="nl-BE" dirty="0"/>
          </a:p>
        </p:txBody>
      </p:sp>
    </p:spTree>
    <p:extLst>
      <p:ext uri="{BB962C8B-B14F-4D97-AF65-F5344CB8AC3E}">
        <p14:creationId xmlns:p14="http://schemas.microsoft.com/office/powerpoint/2010/main" val="3067881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7200" y="720725"/>
            <a:ext cx="6400800" cy="3600450"/>
          </a:xfrm>
        </p:spPr>
      </p:sp>
      <p:sp>
        <p:nvSpPr>
          <p:cNvPr id="3" name="Tijdelijke aanduiding voor notities 2"/>
          <p:cNvSpPr>
            <a:spLocks noGrp="1"/>
          </p:cNvSpPr>
          <p:nvPr>
            <p:ph type="body" idx="1"/>
          </p:nvPr>
        </p:nvSpPr>
        <p:spPr/>
        <p:txBody>
          <a:bodyPr/>
          <a:lstStyle/>
          <a:p>
            <a:r>
              <a:rPr lang="nl-BE" dirty="0"/>
              <a:t>Welkom door </a:t>
            </a:r>
            <a:r>
              <a:rPr lang="nl-BE" dirty="0" err="1"/>
              <a:t>Tuly</a:t>
            </a:r>
            <a:endParaRPr lang="nl-BE" dirty="0"/>
          </a:p>
        </p:txBody>
      </p:sp>
    </p:spTree>
    <p:extLst>
      <p:ext uri="{BB962C8B-B14F-4D97-AF65-F5344CB8AC3E}">
        <p14:creationId xmlns:p14="http://schemas.microsoft.com/office/powerpoint/2010/main" val="31085352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7200" y="720725"/>
            <a:ext cx="6400800" cy="3600450"/>
          </a:xfrm>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1081684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7200" y="720725"/>
            <a:ext cx="6400800" cy="3600450"/>
          </a:xfrm>
        </p:spPr>
      </p:sp>
      <p:sp>
        <p:nvSpPr>
          <p:cNvPr id="3" name="Tijdelijke aanduiding voor notities 2"/>
          <p:cNvSpPr>
            <a:spLocks noGrp="1"/>
          </p:cNvSpPr>
          <p:nvPr>
            <p:ph type="body" idx="1"/>
          </p:nvPr>
        </p:nvSpPr>
        <p:spPr/>
        <p:txBody>
          <a:bodyPr/>
          <a:lstStyle/>
          <a:p>
            <a:pPr marL="181240" marR="0" lvl="0" indent="-181240" algn="l" defTabSz="914400" rtl="0" eaLnBrk="1" fontAlgn="base" latinLnBrk="0" hangingPunct="1">
              <a:lnSpc>
                <a:spcPct val="100000"/>
              </a:lnSpc>
              <a:spcBef>
                <a:spcPts val="0"/>
              </a:spcBef>
              <a:spcAft>
                <a:spcPct val="0"/>
              </a:spcAft>
              <a:buClrTx/>
              <a:buSzTx/>
              <a:buFontTx/>
              <a:buChar char="-"/>
              <a:tabLst/>
              <a:defRPr/>
            </a:pPr>
            <a:r>
              <a:rPr lang="nl-BE" sz="1400" dirty="0">
                <a:effectLst/>
                <a:latin typeface="Calibri" panose="020F0502020204030204" pitchFamily="34" charset="0"/>
                <a:ea typeface="Calibri" panose="020F0502020204030204" pitchFamily="34" charset="0"/>
              </a:rPr>
              <a:t>1ste intermezzo: </a:t>
            </a:r>
          </a:p>
          <a:p>
            <a:pPr marL="924190" marR="0" lvl="1" indent="-181240" algn="l" defTabSz="914400" rtl="0" eaLnBrk="1" fontAlgn="base" latinLnBrk="0" hangingPunct="1">
              <a:lnSpc>
                <a:spcPct val="100000"/>
              </a:lnSpc>
              <a:spcBef>
                <a:spcPts val="0"/>
              </a:spcBef>
              <a:spcAft>
                <a:spcPct val="0"/>
              </a:spcAft>
              <a:buClrTx/>
              <a:buSzTx/>
              <a:buFontTx/>
              <a:buChar char="-"/>
              <a:tabLst/>
              <a:defRPr/>
            </a:pPr>
            <a:r>
              <a:rPr lang="nl-BE" sz="1400" dirty="0">
                <a:effectLst/>
                <a:latin typeface="Calibri" panose="020F0502020204030204" pitchFamily="34" charset="0"/>
                <a:ea typeface="Calibri" panose="020F0502020204030204" pitchFamily="34" charset="0"/>
              </a:rPr>
              <a:t>* </a:t>
            </a:r>
            <a:r>
              <a:rPr lang="nl-BE" sz="1400" dirty="0" err="1">
                <a:effectLst/>
                <a:latin typeface="Calibri" panose="020F0502020204030204" pitchFamily="34" charset="0"/>
                <a:ea typeface="Calibri" panose="020F0502020204030204" pitchFamily="34" charset="0"/>
              </a:rPr>
              <a:t>Glorious</a:t>
            </a:r>
            <a:r>
              <a:rPr lang="nl-BE" sz="1400" dirty="0">
                <a:effectLst/>
                <a:latin typeface="Calibri" panose="020F0502020204030204" pitchFamily="34" charset="0"/>
                <a:ea typeface="Calibri" panose="020F0502020204030204" pitchFamily="34" charset="0"/>
              </a:rPr>
              <a:t> van Stephanie </a:t>
            </a:r>
            <a:r>
              <a:rPr lang="nl-BE" sz="1400" dirty="0" err="1">
                <a:effectLst/>
                <a:latin typeface="Calibri" panose="020F0502020204030204" pitchFamily="34" charset="0"/>
                <a:ea typeface="Calibri" panose="020F0502020204030204" pitchFamily="34" charset="0"/>
              </a:rPr>
              <a:t>Mabey</a:t>
            </a:r>
            <a:r>
              <a:rPr lang="nl-BE" sz="1400" dirty="0">
                <a:effectLst/>
                <a:latin typeface="Calibri" panose="020F0502020204030204" pitchFamily="34" charset="0"/>
                <a:ea typeface="Calibri" panose="020F0502020204030204" pitchFamily="34" charset="0"/>
              </a:rPr>
              <a:t> en </a:t>
            </a:r>
            <a:r>
              <a:rPr lang="nl-BE" sz="1400" dirty="0" err="1">
                <a:effectLst/>
                <a:latin typeface="Calibri" panose="020F0502020204030204" pitchFamily="34" charset="0"/>
                <a:ea typeface="Calibri" panose="020F0502020204030204" pitchFamily="34" charset="0"/>
              </a:rPr>
              <a:t>Masa</a:t>
            </a:r>
            <a:r>
              <a:rPr lang="nl-BE" sz="1400" dirty="0">
                <a:effectLst/>
                <a:latin typeface="Calibri" panose="020F0502020204030204" pitchFamily="34" charset="0"/>
                <a:ea typeface="Calibri" panose="020F0502020204030204" pitchFamily="34" charset="0"/>
              </a:rPr>
              <a:t> </a:t>
            </a:r>
            <a:r>
              <a:rPr lang="nl-BE" sz="1400" dirty="0" err="1">
                <a:effectLst/>
                <a:latin typeface="Calibri" panose="020F0502020204030204" pitchFamily="34" charset="0"/>
                <a:ea typeface="Calibri" panose="020F0502020204030204" pitchFamily="34" charset="0"/>
              </a:rPr>
              <a:t>Fukuda</a:t>
            </a:r>
            <a:r>
              <a:rPr lang="nl-BE" sz="1400" dirty="0">
                <a:effectLst/>
                <a:latin typeface="Calibri" panose="020F0502020204030204" pitchFamily="34" charset="0"/>
                <a:ea typeface="Calibri" panose="020F0502020204030204" pitchFamily="34" charset="0"/>
              </a:rPr>
              <a:t>  3’15”</a:t>
            </a:r>
          </a:p>
          <a:p>
            <a:pPr marL="924190" marR="0" lvl="1" indent="-181240" algn="l" defTabSz="914400" rtl="0" eaLnBrk="1" fontAlgn="base" latinLnBrk="0" hangingPunct="1">
              <a:lnSpc>
                <a:spcPct val="100000"/>
              </a:lnSpc>
              <a:spcBef>
                <a:spcPts val="0"/>
              </a:spcBef>
              <a:spcAft>
                <a:spcPct val="0"/>
              </a:spcAft>
              <a:buClrTx/>
              <a:buSzTx/>
              <a:buFontTx/>
              <a:buChar char="-"/>
              <a:tabLst/>
              <a:defRPr/>
            </a:pPr>
            <a:r>
              <a:rPr lang="nl-BE" sz="1400" dirty="0">
                <a:effectLst/>
                <a:latin typeface="Calibri" panose="020F0502020204030204" pitchFamily="34" charset="0"/>
                <a:ea typeface="Calibri" panose="020F0502020204030204" pitchFamily="34" charset="0"/>
              </a:rPr>
              <a:t>* </a:t>
            </a:r>
            <a:r>
              <a:rPr lang="nl-BE" sz="1400" dirty="0" err="1">
                <a:effectLst/>
                <a:latin typeface="Calibri" panose="020F0502020204030204" pitchFamily="34" charset="0"/>
                <a:ea typeface="Calibri" panose="020F0502020204030204" pitchFamily="34" charset="0"/>
              </a:rPr>
              <a:t>Unwritten</a:t>
            </a:r>
            <a:r>
              <a:rPr lang="nl-BE" sz="1400" dirty="0">
                <a:effectLst/>
                <a:latin typeface="Calibri" panose="020F0502020204030204" pitchFamily="34" charset="0"/>
                <a:ea typeface="Calibri" panose="020F0502020204030204" pitchFamily="34" charset="0"/>
              </a:rPr>
              <a:t> van Natasha </a:t>
            </a:r>
            <a:r>
              <a:rPr lang="nl-BE" sz="1400" dirty="0" err="1">
                <a:effectLst/>
                <a:latin typeface="Calibri" panose="020F0502020204030204" pitchFamily="34" charset="0"/>
                <a:ea typeface="Calibri" panose="020F0502020204030204" pitchFamily="34" charset="0"/>
              </a:rPr>
              <a:t>Bettingfield</a:t>
            </a:r>
            <a:r>
              <a:rPr lang="nl-BE" sz="1400" dirty="0">
                <a:effectLst/>
                <a:latin typeface="Calibri" panose="020F0502020204030204" pitchFamily="34" charset="0"/>
                <a:ea typeface="Calibri" panose="020F0502020204030204" pitchFamily="34" charset="0"/>
              </a:rPr>
              <a:t>  3'30"</a:t>
            </a:r>
          </a:p>
          <a:p>
            <a:pPr marL="181240" indent="-181240">
              <a:buFontTx/>
              <a:buChar char="-"/>
            </a:pPr>
            <a:endParaRPr lang="nl-BE" sz="1400" dirty="0"/>
          </a:p>
        </p:txBody>
      </p:sp>
    </p:spTree>
    <p:extLst>
      <p:ext uri="{BB962C8B-B14F-4D97-AF65-F5344CB8AC3E}">
        <p14:creationId xmlns:p14="http://schemas.microsoft.com/office/powerpoint/2010/main" val="24371819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7200" y="720725"/>
            <a:ext cx="6400800" cy="3600450"/>
          </a:xfrm>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27317552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7200" y="720725"/>
            <a:ext cx="6400800" cy="3600450"/>
          </a:xfrm>
        </p:spPr>
      </p:sp>
      <p:sp>
        <p:nvSpPr>
          <p:cNvPr id="3" name="Tijdelijke aanduiding voor notities 2"/>
          <p:cNvSpPr>
            <a:spLocks noGrp="1"/>
          </p:cNvSpPr>
          <p:nvPr>
            <p:ph type="body" idx="1"/>
          </p:nvPr>
        </p:nvSpPr>
        <p:spPr/>
        <p:txBody>
          <a:bodyPr/>
          <a:lstStyle/>
          <a:p>
            <a:r>
              <a:rPr lang="nl-BE" sz="1400" dirty="0">
                <a:latin typeface="+mj-lt"/>
              </a:rPr>
              <a:t>Interview:</a:t>
            </a:r>
          </a:p>
          <a:p>
            <a:pPr marL="742950" lvl="1" indent="-285750">
              <a:lnSpc>
                <a:spcPct val="107000"/>
              </a:lnSpc>
              <a:buFont typeface="Courier New" panose="02070309020205020404" pitchFamily="49" charset="0"/>
              <a:buChar char="o"/>
            </a:pPr>
            <a:r>
              <a:rPr lang="nl-BE" sz="1400" dirty="0">
                <a:effectLst/>
                <a:latin typeface="+mj-lt"/>
                <a:ea typeface="Calibri" panose="020F0502020204030204" pitchFamily="34" charset="0"/>
                <a:cs typeface="Times New Roman" panose="02020603050405020304" pitchFamily="18" charset="0"/>
              </a:rPr>
              <a:t>Wat is Taaltrofee Nederlands?</a:t>
            </a:r>
          </a:p>
          <a:p>
            <a:pPr marL="742950" lvl="1" indent="-285750">
              <a:lnSpc>
                <a:spcPct val="107000"/>
              </a:lnSpc>
              <a:buFont typeface="Courier New" panose="02070309020205020404" pitchFamily="49" charset="0"/>
              <a:buChar char="o"/>
            </a:pPr>
            <a:r>
              <a:rPr lang="nl-BE" sz="1400" dirty="0">
                <a:effectLst/>
                <a:latin typeface="+mj-lt"/>
                <a:ea typeface="Calibri" panose="020F0502020204030204" pitchFamily="34" charset="0"/>
                <a:cs typeface="Times New Roman" panose="02020603050405020304" pitchFamily="18" charset="0"/>
              </a:rPr>
              <a:t>Hoe gaat het in zijn werk?</a:t>
            </a:r>
          </a:p>
          <a:p>
            <a:pPr marL="742950" lvl="1" indent="-285750">
              <a:lnSpc>
                <a:spcPct val="107000"/>
              </a:lnSpc>
              <a:buFont typeface="Courier New" panose="02070309020205020404" pitchFamily="49" charset="0"/>
              <a:buChar char="o"/>
            </a:pPr>
            <a:r>
              <a:rPr lang="nl-BE" sz="1400" dirty="0">
                <a:effectLst/>
                <a:latin typeface="+mj-lt"/>
                <a:ea typeface="Calibri" panose="020F0502020204030204" pitchFamily="34" charset="0"/>
                <a:cs typeface="Times New Roman" panose="02020603050405020304" pitchFamily="18" charset="0"/>
              </a:rPr>
              <a:t>Wie werkt dit uit?</a:t>
            </a:r>
          </a:p>
          <a:p>
            <a:pPr marL="742950" lvl="1" indent="-285750">
              <a:lnSpc>
                <a:spcPct val="107000"/>
              </a:lnSpc>
              <a:spcAft>
                <a:spcPts val="800"/>
              </a:spcAft>
              <a:buFont typeface="Courier New" panose="02070309020205020404" pitchFamily="49" charset="0"/>
              <a:buChar char="o"/>
            </a:pPr>
            <a:r>
              <a:rPr lang="nl-BE" sz="1400" dirty="0">
                <a:effectLst/>
                <a:latin typeface="+mj-lt"/>
                <a:ea typeface="Calibri" panose="020F0502020204030204" pitchFamily="34" charset="0"/>
                <a:cs typeface="Arial" panose="020B0604020202020204" pitchFamily="34" charset="0"/>
              </a:rPr>
              <a:t>Stichting </a:t>
            </a:r>
            <a:r>
              <a:rPr lang="nl-BE" sz="1400" dirty="0" err="1">
                <a:effectLst/>
                <a:latin typeface="+mj-lt"/>
                <a:ea typeface="Calibri" panose="020F0502020204030204" pitchFamily="34" charset="0"/>
                <a:cs typeface="Arial" panose="020B0604020202020204" pitchFamily="34" charset="0"/>
              </a:rPr>
              <a:t>Aliverde</a:t>
            </a:r>
            <a:r>
              <a:rPr lang="nl-BE" sz="1400" dirty="0">
                <a:effectLst/>
                <a:latin typeface="+mj-lt"/>
                <a:ea typeface="Calibri" panose="020F0502020204030204" pitchFamily="34" charset="0"/>
                <a:cs typeface="Arial" panose="020B0604020202020204" pitchFamily="34" charset="0"/>
              </a:rPr>
              <a:t>?</a:t>
            </a:r>
            <a:endParaRPr lang="nl-BE" sz="1400" dirty="0">
              <a:effectLst/>
              <a:latin typeface="+mj-lt"/>
              <a:ea typeface="Calibri" panose="020F0502020204030204" pitchFamily="34" charset="0"/>
              <a:cs typeface="Times New Roman" panose="02020603050405020304" pitchFamily="18" charset="0"/>
            </a:endParaRPr>
          </a:p>
          <a:p>
            <a:endParaRPr lang="nl-BE" sz="1400" dirty="0">
              <a:latin typeface="+mj-lt"/>
            </a:endParaRPr>
          </a:p>
        </p:txBody>
      </p:sp>
    </p:spTree>
    <p:extLst>
      <p:ext uri="{BB962C8B-B14F-4D97-AF65-F5344CB8AC3E}">
        <p14:creationId xmlns:p14="http://schemas.microsoft.com/office/powerpoint/2010/main" val="3899909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7200" y="720725"/>
            <a:ext cx="6400800" cy="3600450"/>
          </a:xfrm>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25296806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7200" y="720725"/>
            <a:ext cx="6400800" cy="3600450"/>
          </a:xfrm>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24393107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7200" y="720725"/>
            <a:ext cx="6400800" cy="3600450"/>
          </a:xfrm>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15452553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7200" y="720725"/>
            <a:ext cx="6400800" cy="3600450"/>
          </a:xfrm>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25697810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7200" y="720725"/>
            <a:ext cx="6400800" cy="3600450"/>
          </a:xfrm>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39396066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7200" y="720725"/>
            <a:ext cx="6400800" cy="3600450"/>
          </a:xfrm>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812230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7200" y="720725"/>
            <a:ext cx="6400800" cy="3600450"/>
          </a:xfrm>
        </p:spPr>
      </p:sp>
      <p:sp>
        <p:nvSpPr>
          <p:cNvPr id="3" name="Tijdelijke aanduiding voor notities 2"/>
          <p:cNvSpPr>
            <a:spLocks noGrp="1"/>
          </p:cNvSpPr>
          <p:nvPr>
            <p:ph type="body" idx="1"/>
          </p:nvPr>
        </p:nvSpPr>
        <p:spPr/>
        <p:txBody>
          <a:bodyPr/>
          <a:lstStyle/>
          <a:p>
            <a:pPr marL="171450" indent="-171450">
              <a:buFontTx/>
              <a:buChar char="-"/>
            </a:pPr>
            <a:r>
              <a:rPr lang="nl-BE" sz="1400" dirty="0">
                <a:latin typeface="+mj-lt"/>
              </a:rPr>
              <a:t>Tweede keer prijsuitreiking Taaltrofee en Junior Journalist samen in Vlaams Parlement</a:t>
            </a:r>
          </a:p>
          <a:p>
            <a:pPr marL="171450" indent="-171450">
              <a:buFontTx/>
              <a:buChar char="-"/>
            </a:pPr>
            <a:r>
              <a:rPr lang="nl-BE" sz="1400" dirty="0">
                <a:latin typeface="+mj-lt"/>
              </a:rPr>
              <a:t>Bereiken samen een 25.000 jongeren</a:t>
            </a:r>
          </a:p>
          <a:p>
            <a:pPr marL="0" indent="0">
              <a:buFontTx/>
              <a:buNone/>
            </a:pPr>
            <a:endParaRPr lang="nl-BE" sz="1400" dirty="0">
              <a:latin typeface="+mj-lt"/>
            </a:endParaRPr>
          </a:p>
          <a:p>
            <a:pPr marL="742950" lvl="1" indent="-285750">
              <a:lnSpc>
                <a:spcPct val="107000"/>
              </a:lnSpc>
              <a:buFont typeface="Courier New" panose="02070309020205020404" pitchFamily="49" charset="0"/>
              <a:buChar char="o"/>
            </a:pPr>
            <a:r>
              <a:rPr lang="nl-BE" sz="1400" dirty="0">
                <a:effectLst/>
                <a:latin typeface="+mj-lt"/>
                <a:ea typeface="Calibri" panose="020F0502020204030204" pitchFamily="34" charset="0"/>
                <a:cs typeface="Times New Roman" panose="02020603050405020304" pitchFamily="18" charset="0"/>
              </a:rPr>
              <a:t>Junior Journalist: </a:t>
            </a:r>
          </a:p>
          <a:p>
            <a:pPr marL="1143000" lvl="2" indent="-228600">
              <a:lnSpc>
                <a:spcPct val="107000"/>
              </a:lnSpc>
              <a:buFont typeface="Calibri" panose="020F0502020204030204" pitchFamily="34" charset="0"/>
              <a:buChar char="-"/>
            </a:pPr>
            <a:r>
              <a:rPr lang="nl-BE" sz="1400" dirty="0">
                <a:effectLst/>
                <a:latin typeface="+mj-lt"/>
                <a:ea typeface="Calibri" panose="020F0502020204030204" pitchFamily="34" charset="0"/>
                <a:cs typeface="Times New Roman" panose="02020603050405020304" pitchFamily="18" charset="0"/>
              </a:rPr>
              <a:t>meer dan 100 lokale voorrondes</a:t>
            </a:r>
          </a:p>
          <a:p>
            <a:pPr marL="1143000" lvl="2" indent="-228600">
              <a:lnSpc>
                <a:spcPct val="107000"/>
              </a:lnSpc>
              <a:buFont typeface="Calibri" panose="020F0502020204030204" pitchFamily="34" charset="0"/>
              <a:buChar char="-"/>
            </a:pPr>
            <a:r>
              <a:rPr lang="nl-BE" sz="1400" dirty="0">
                <a:effectLst/>
                <a:latin typeface="+mj-lt"/>
                <a:ea typeface="Calibri" panose="020F0502020204030204" pitchFamily="34" charset="0"/>
                <a:cs typeface="Times New Roman" panose="02020603050405020304" pitchFamily="18" charset="0"/>
              </a:rPr>
              <a:t>15.000 deelnemers</a:t>
            </a:r>
          </a:p>
          <a:p>
            <a:pPr marL="1143000" lvl="2" indent="-228600">
              <a:lnSpc>
                <a:spcPct val="107000"/>
              </a:lnSpc>
              <a:buFont typeface="Calibri" panose="020F0502020204030204" pitchFamily="34" charset="0"/>
              <a:buChar char="-"/>
            </a:pPr>
            <a:r>
              <a:rPr lang="nl-BE" sz="1400" dirty="0">
                <a:effectLst/>
                <a:latin typeface="+mj-lt"/>
                <a:ea typeface="Calibri" panose="020F0502020204030204" pitchFamily="34" charset="0"/>
                <a:cs typeface="Times New Roman" panose="02020603050405020304" pitchFamily="18" charset="0"/>
              </a:rPr>
              <a:t>135 lokale laureaten </a:t>
            </a:r>
          </a:p>
          <a:p>
            <a:pPr marL="1143000" lvl="2" indent="-228600">
              <a:lnSpc>
                <a:spcPct val="107000"/>
              </a:lnSpc>
              <a:buFont typeface="Calibri" panose="020F0502020204030204" pitchFamily="34" charset="0"/>
              <a:buChar char="-"/>
            </a:pPr>
            <a:r>
              <a:rPr lang="nl-BE" sz="1400" dirty="0">
                <a:effectLst/>
                <a:latin typeface="+mj-lt"/>
                <a:ea typeface="Calibri" panose="020F0502020204030204" pitchFamily="34" charset="0"/>
                <a:cs typeface="Times New Roman" panose="02020603050405020304" pitchFamily="18" charset="0"/>
              </a:rPr>
              <a:t>Thema #trots#lokalehelden</a:t>
            </a:r>
          </a:p>
          <a:p>
            <a:pPr marL="742950" lvl="1" indent="-285750">
              <a:lnSpc>
                <a:spcPct val="107000"/>
              </a:lnSpc>
              <a:buFont typeface="Courier New" panose="02070309020205020404" pitchFamily="49" charset="0"/>
              <a:buChar char="o"/>
            </a:pPr>
            <a:r>
              <a:rPr lang="nl-BE" sz="1400" dirty="0">
                <a:effectLst/>
                <a:latin typeface="+mj-lt"/>
                <a:ea typeface="Calibri" panose="020F0502020204030204" pitchFamily="34" charset="0"/>
                <a:cs typeface="Times New Roman" panose="02020603050405020304" pitchFamily="18" charset="0"/>
              </a:rPr>
              <a:t>Taaltrofee Nederlands: </a:t>
            </a:r>
          </a:p>
          <a:p>
            <a:pPr marL="1143000" lvl="2" indent="-228600">
              <a:lnSpc>
                <a:spcPct val="107000"/>
              </a:lnSpc>
              <a:buFont typeface="Calibri" panose="020F0502020204030204" pitchFamily="34" charset="0"/>
              <a:buChar char="-"/>
            </a:pPr>
            <a:r>
              <a:rPr lang="nl-BE" sz="1400" dirty="0">
                <a:effectLst/>
                <a:latin typeface="+mj-lt"/>
                <a:ea typeface="Calibri" panose="020F0502020204030204" pitchFamily="34" charset="0"/>
                <a:cs typeface="Times New Roman" panose="02020603050405020304" pitchFamily="18" charset="0"/>
              </a:rPr>
              <a:t>115 deelnemende scholen vanuit heel Vlaanderen en Brussel</a:t>
            </a:r>
          </a:p>
          <a:p>
            <a:pPr marL="1143000" lvl="2" indent="-228600">
              <a:lnSpc>
                <a:spcPct val="107000"/>
              </a:lnSpc>
              <a:buFont typeface="Calibri" panose="020F0502020204030204" pitchFamily="34" charset="0"/>
              <a:buChar char="-"/>
            </a:pPr>
            <a:r>
              <a:rPr lang="nl-BE" sz="1400" dirty="0">
                <a:effectLst/>
                <a:latin typeface="+mj-lt"/>
                <a:ea typeface="Calibri" panose="020F0502020204030204" pitchFamily="34" charset="0"/>
                <a:cs typeface="Times New Roman" panose="02020603050405020304" pitchFamily="18" charset="0"/>
              </a:rPr>
              <a:t>10.000 leerlingen namen deel aan de test</a:t>
            </a:r>
          </a:p>
          <a:p>
            <a:pPr marL="1143000" lvl="2" indent="-228600">
              <a:lnSpc>
                <a:spcPct val="107000"/>
              </a:lnSpc>
              <a:spcAft>
                <a:spcPts val="800"/>
              </a:spcAft>
              <a:buFont typeface="Calibri" panose="020F0502020204030204" pitchFamily="34" charset="0"/>
              <a:buChar char="-"/>
            </a:pPr>
            <a:r>
              <a:rPr lang="nl-BE" sz="1400" dirty="0">
                <a:effectLst/>
                <a:latin typeface="+mj-lt"/>
                <a:ea typeface="Calibri" panose="020F0502020204030204" pitchFamily="34" charset="0"/>
                <a:cs typeface="Times New Roman" panose="02020603050405020304" pitchFamily="18" charset="0"/>
              </a:rPr>
              <a:t>nog deze ochtend 50tal finalisten (die minimum 80% behaalden in de eerste ronde begin februari) vroeg uit de veren voor laatste test in Hogeschool </a:t>
            </a:r>
            <a:r>
              <a:rPr lang="nl-BE" sz="1400" dirty="0" err="1">
                <a:effectLst/>
                <a:latin typeface="+mj-lt"/>
                <a:ea typeface="Calibri" panose="020F0502020204030204" pitchFamily="34" charset="0"/>
                <a:cs typeface="Times New Roman" panose="02020603050405020304" pitchFamily="18" charset="0"/>
              </a:rPr>
              <a:t>Odisee</a:t>
            </a:r>
            <a:r>
              <a:rPr lang="nl-BE" sz="1400" dirty="0">
                <a:effectLst/>
                <a:latin typeface="+mj-lt"/>
                <a:ea typeface="Calibri" panose="020F0502020204030204" pitchFamily="34" charset="0"/>
                <a:cs typeface="Times New Roman" panose="02020603050405020304" pitchFamily="18" charset="0"/>
              </a:rPr>
              <a:t> in Brussel</a:t>
            </a:r>
          </a:p>
          <a:p>
            <a:pPr marL="0" indent="0">
              <a:buFontTx/>
              <a:buNone/>
            </a:pPr>
            <a:endParaRPr lang="nl-BE" sz="1400" dirty="0">
              <a:latin typeface="+mj-lt"/>
            </a:endParaRPr>
          </a:p>
          <a:p>
            <a:pPr marL="171450" indent="-171450">
              <a:buFontTx/>
              <a:buChar char="-"/>
            </a:pPr>
            <a:r>
              <a:rPr lang="nl-BE" sz="1400" dirty="0">
                <a:latin typeface="+mj-lt"/>
              </a:rPr>
              <a:t>Prijzenpot samen goed voor 12.000 euro</a:t>
            </a:r>
          </a:p>
        </p:txBody>
      </p:sp>
    </p:spTree>
    <p:extLst>
      <p:ext uri="{BB962C8B-B14F-4D97-AF65-F5344CB8AC3E}">
        <p14:creationId xmlns:p14="http://schemas.microsoft.com/office/powerpoint/2010/main" val="16400658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Tree>
    <p:extLst>
      <p:ext uri="{BB962C8B-B14F-4D97-AF65-F5344CB8AC3E}">
        <p14:creationId xmlns:p14="http://schemas.microsoft.com/office/powerpoint/2010/main" val="3109820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7200" y="720725"/>
            <a:ext cx="6400800" cy="3600450"/>
          </a:xfrm>
        </p:spPr>
      </p:sp>
      <p:sp>
        <p:nvSpPr>
          <p:cNvPr id="3" name="Tijdelijke aanduiding voor notities 2"/>
          <p:cNvSpPr>
            <a:spLocks noGrp="1"/>
          </p:cNvSpPr>
          <p:nvPr>
            <p:ph type="body" idx="1"/>
          </p:nvPr>
        </p:nvSpPr>
        <p:spPr/>
        <p:txBody>
          <a:bodyPr/>
          <a:lstStyle/>
          <a:p>
            <a:pPr marL="181240" marR="0" lvl="0" indent="-181240" algn="l" defTabSz="914400" rtl="0" eaLnBrk="1" fontAlgn="base" latinLnBrk="0" hangingPunct="1">
              <a:lnSpc>
                <a:spcPct val="100000"/>
              </a:lnSpc>
              <a:spcBef>
                <a:spcPts val="0"/>
              </a:spcBef>
              <a:spcAft>
                <a:spcPct val="0"/>
              </a:spcAft>
              <a:buClrTx/>
              <a:buSzTx/>
              <a:buFontTx/>
              <a:buChar char="-"/>
              <a:tabLst/>
              <a:defRPr/>
            </a:pPr>
            <a:r>
              <a:rPr lang="nl-BE" sz="1400" dirty="0">
                <a:effectLst/>
                <a:latin typeface="+mj-lt"/>
                <a:ea typeface="Calibri" panose="020F0502020204030204" pitchFamily="34" charset="0"/>
              </a:rPr>
              <a:t>2de intermezzo: </a:t>
            </a:r>
          </a:p>
          <a:p>
            <a:pPr marL="924190" marR="0" lvl="1" indent="-181240" algn="l" defTabSz="914400" rtl="0" eaLnBrk="1" fontAlgn="base" latinLnBrk="0" hangingPunct="1">
              <a:lnSpc>
                <a:spcPct val="100000"/>
              </a:lnSpc>
              <a:spcBef>
                <a:spcPts val="0"/>
              </a:spcBef>
              <a:spcAft>
                <a:spcPct val="0"/>
              </a:spcAft>
              <a:buClrTx/>
              <a:buSzTx/>
              <a:buFontTx/>
              <a:buChar char="-"/>
              <a:tabLst/>
              <a:defRPr/>
            </a:pPr>
            <a:r>
              <a:rPr lang="nl-BE" sz="1400" dirty="0">
                <a:effectLst/>
                <a:latin typeface="+mj-lt"/>
                <a:ea typeface="Calibri" panose="020F0502020204030204" pitchFamily="34" charset="0"/>
              </a:rPr>
              <a:t>* </a:t>
            </a:r>
            <a:r>
              <a:rPr lang="nl-BE" sz="1400" dirty="0" err="1">
                <a:effectLst/>
                <a:latin typeface="+mj-lt"/>
                <a:ea typeface="Calibri" panose="020F0502020204030204" pitchFamily="34" charset="0"/>
              </a:rPr>
              <a:t>when</a:t>
            </a:r>
            <a:r>
              <a:rPr lang="nl-BE" sz="1400" dirty="0">
                <a:effectLst/>
                <a:latin typeface="+mj-lt"/>
                <a:ea typeface="Calibri" panose="020F0502020204030204" pitchFamily="34" charset="0"/>
              </a:rPr>
              <a:t> </a:t>
            </a:r>
            <a:r>
              <a:rPr lang="nl-BE" sz="1400" dirty="0" err="1">
                <a:effectLst/>
                <a:latin typeface="+mj-lt"/>
                <a:ea typeface="Calibri" panose="020F0502020204030204" pitchFamily="34" charset="0"/>
              </a:rPr>
              <a:t>the</a:t>
            </a:r>
            <a:r>
              <a:rPr lang="nl-BE" sz="1400" dirty="0">
                <a:effectLst/>
                <a:latin typeface="+mj-lt"/>
                <a:ea typeface="Calibri" panose="020F0502020204030204" pitchFamily="34" charset="0"/>
              </a:rPr>
              <a:t> party is over van Billie </a:t>
            </a:r>
            <a:r>
              <a:rPr lang="nl-BE" sz="1400" dirty="0" err="1">
                <a:effectLst/>
                <a:latin typeface="+mj-lt"/>
                <a:ea typeface="Calibri" panose="020F0502020204030204" pitchFamily="34" charset="0"/>
              </a:rPr>
              <a:t>Eilish</a:t>
            </a:r>
            <a:r>
              <a:rPr lang="nl-BE" sz="1400" dirty="0">
                <a:effectLst/>
                <a:latin typeface="+mj-lt"/>
                <a:ea typeface="Calibri" panose="020F0502020204030204" pitchFamily="34" charset="0"/>
              </a:rPr>
              <a:t> 3’30”</a:t>
            </a:r>
          </a:p>
          <a:p>
            <a:pPr marL="924190" marR="0" lvl="1" indent="-181240" algn="l" defTabSz="914400" rtl="0" eaLnBrk="1" fontAlgn="base" latinLnBrk="0" hangingPunct="1">
              <a:lnSpc>
                <a:spcPct val="100000"/>
              </a:lnSpc>
              <a:spcBef>
                <a:spcPts val="0"/>
              </a:spcBef>
              <a:spcAft>
                <a:spcPct val="0"/>
              </a:spcAft>
              <a:buClrTx/>
              <a:buSzTx/>
              <a:buFontTx/>
              <a:buChar char="-"/>
              <a:tabLst/>
              <a:defRPr/>
            </a:pPr>
            <a:r>
              <a:rPr lang="nl-BE" sz="1400" dirty="0">
                <a:effectLst/>
                <a:latin typeface="+mj-lt"/>
                <a:ea typeface="Calibri" panose="020F0502020204030204" pitchFamily="34" charset="0"/>
              </a:rPr>
              <a:t>* </a:t>
            </a:r>
            <a:r>
              <a:rPr lang="nl-BE" sz="1400" dirty="0" err="1">
                <a:effectLst/>
                <a:latin typeface="+mj-lt"/>
                <a:ea typeface="Calibri" panose="020F0502020204030204" pitchFamily="34" charset="0"/>
              </a:rPr>
              <a:t>Edge</a:t>
            </a:r>
            <a:r>
              <a:rPr lang="nl-BE" sz="1400" dirty="0">
                <a:effectLst/>
                <a:latin typeface="+mj-lt"/>
                <a:ea typeface="Calibri" panose="020F0502020204030204" pitchFamily="34" charset="0"/>
              </a:rPr>
              <a:t> of </a:t>
            </a:r>
            <a:r>
              <a:rPr lang="nl-BE" sz="1400" dirty="0" err="1">
                <a:effectLst/>
                <a:latin typeface="+mj-lt"/>
                <a:ea typeface="Calibri" panose="020F0502020204030204" pitchFamily="34" charset="0"/>
              </a:rPr>
              <a:t>great</a:t>
            </a:r>
            <a:r>
              <a:rPr lang="nl-BE" sz="1400" dirty="0">
                <a:effectLst/>
                <a:latin typeface="+mj-lt"/>
                <a:ea typeface="Calibri" panose="020F0502020204030204" pitchFamily="34" charset="0"/>
              </a:rPr>
              <a:t> van Julie </a:t>
            </a:r>
            <a:r>
              <a:rPr lang="nl-BE" sz="1400" dirty="0" err="1">
                <a:effectLst/>
                <a:latin typeface="+mj-lt"/>
                <a:ea typeface="Calibri" panose="020F0502020204030204" pitchFamily="34" charset="0"/>
              </a:rPr>
              <a:t>and</a:t>
            </a:r>
            <a:r>
              <a:rPr lang="nl-BE" sz="1400" dirty="0">
                <a:effectLst/>
                <a:latin typeface="+mj-lt"/>
                <a:ea typeface="Calibri" panose="020F0502020204030204" pitchFamily="34" charset="0"/>
              </a:rPr>
              <a:t> </a:t>
            </a:r>
            <a:r>
              <a:rPr lang="nl-BE" sz="1400" dirty="0" err="1">
                <a:effectLst/>
                <a:latin typeface="+mj-lt"/>
                <a:ea typeface="Calibri" panose="020F0502020204030204" pitchFamily="34" charset="0"/>
              </a:rPr>
              <a:t>the</a:t>
            </a:r>
            <a:r>
              <a:rPr lang="nl-BE" sz="1400" dirty="0">
                <a:effectLst/>
                <a:latin typeface="+mj-lt"/>
                <a:ea typeface="Calibri" panose="020F0502020204030204" pitchFamily="34" charset="0"/>
              </a:rPr>
              <a:t> </a:t>
            </a:r>
            <a:r>
              <a:rPr lang="nl-BE" sz="1400" dirty="0" err="1">
                <a:effectLst/>
                <a:latin typeface="+mj-lt"/>
                <a:ea typeface="Calibri" panose="020F0502020204030204" pitchFamily="34" charset="0"/>
              </a:rPr>
              <a:t>phantoms</a:t>
            </a:r>
            <a:r>
              <a:rPr lang="nl-BE" sz="1400" dirty="0">
                <a:effectLst/>
                <a:latin typeface="+mj-lt"/>
                <a:ea typeface="Calibri" panose="020F0502020204030204" pitchFamily="34" charset="0"/>
              </a:rPr>
              <a:t> 3'</a:t>
            </a:r>
          </a:p>
          <a:p>
            <a:pPr marL="181240" indent="-181240">
              <a:buFontTx/>
              <a:buChar char="-"/>
            </a:pPr>
            <a:endParaRPr lang="nl-BE" sz="1400" dirty="0">
              <a:latin typeface="+mj-lt"/>
            </a:endParaRPr>
          </a:p>
        </p:txBody>
      </p:sp>
    </p:spTree>
    <p:extLst>
      <p:ext uri="{BB962C8B-B14F-4D97-AF65-F5344CB8AC3E}">
        <p14:creationId xmlns:p14="http://schemas.microsoft.com/office/powerpoint/2010/main" val="23282177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7200" y="720725"/>
            <a:ext cx="6400800" cy="3600450"/>
          </a:xfrm>
        </p:spPr>
      </p:sp>
      <p:sp>
        <p:nvSpPr>
          <p:cNvPr id="3" name="Tijdelijke aanduiding voor notities 2"/>
          <p:cNvSpPr>
            <a:spLocks noGrp="1"/>
          </p:cNvSpPr>
          <p:nvPr>
            <p:ph type="body" idx="1"/>
          </p:nvPr>
        </p:nvSpPr>
        <p:spPr/>
        <p:txBody>
          <a:bodyPr/>
          <a:lstStyle/>
          <a:p>
            <a:pPr marL="181240" indent="-181240">
              <a:buFontTx/>
              <a:buChar char="-"/>
            </a:pPr>
            <a:endParaRPr lang="nl-BE" dirty="0"/>
          </a:p>
        </p:txBody>
      </p:sp>
    </p:spTree>
    <p:extLst>
      <p:ext uri="{BB962C8B-B14F-4D97-AF65-F5344CB8AC3E}">
        <p14:creationId xmlns:p14="http://schemas.microsoft.com/office/powerpoint/2010/main" val="27747325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7200" y="720725"/>
            <a:ext cx="6400800" cy="3600450"/>
          </a:xfrm>
        </p:spPr>
      </p:sp>
      <p:sp>
        <p:nvSpPr>
          <p:cNvPr id="3" name="Tijdelijke aanduiding voor notities 2"/>
          <p:cNvSpPr>
            <a:spLocks noGrp="1"/>
          </p:cNvSpPr>
          <p:nvPr>
            <p:ph type="body" idx="1"/>
          </p:nvPr>
        </p:nvSpPr>
        <p:spPr/>
        <p:txBody>
          <a:bodyPr/>
          <a:lstStyle/>
          <a:p>
            <a:pPr marL="181240" indent="-181240">
              <a:buFontTx/>
              <a:buChar char="-"/>
            </a:pPr>
            <a:endParaRPr lang="nl-BE" dirty="0"/>
          </a:p>
        </p:txBody>
      </p:sp>
    </p:spTree>
    <p:extLst>
      <p:ext uri="{BB962C8B-B14F-4D97-AF65-F5344CB8AC3E}">
        <p14:creationId xmlns:p14="http://schemas.microsoft.com/office/powerpoint/2010/main" val="11243147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7200" y="720725"/>
            <a:ext cx="6400800" cy="3600450"/>
          </a:xfrm>
        </p:spPr>
      </p:sp>
      <p:sp>
        <p:nvSpPr>
          <p:cNvPr id="3" name="Tijdelijke aanduiding voor notities 2"/>
          <p:cNvSpPr>
            <a:spLocks noGrp="1"/>
          </p:cNvSpPr>
          <p:nvPr>
            <p:ph type="body" idx="1"/>
          </p:nvPr>
        </p:nvSpPr>
        <p:spPr/>
        <p:txBody>
          <a:bodyPr/>
          <a:lstStyle/>
          <a:p>
            <a:pPr marL="181240" indent="-181240">
              <a:buFontTx/>
              <a:buChar char="-"/>
            </a:pPr>
            <a:endParaRPr lang="nl-BE" dirty="0"/>
          </a:p>
        </p:txBody>
      </p:sp>
    </p:spTree>
    <p:extLst>
      <p:ext uri="{BB962C8B-B14F-4D97-AF65-F5344CB8AC3E}">
        <p14:creationId xmlns:p14="http://schemas.microsoft.com/office/powerpoint/2010/main" val="14828964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7200" y="720725"/>
            <a:ext cx="6400800" cy="3600450"/>
          </a:xfrm>
        </p:spPr>
      </p:sp>
      <p:sp>
        <p:nvSpPr>
          <p:cNvPr id="3" name="Tijdelijke aanduiding voor notities 2"/>
          <p:cNvSpPr>
            <a:spLocks noGrp="1"/>
          </p:cNvSpPr>
          <p:nvPr>
            <p:ph type="body" idx="1"/>
          </p:nvPr>
        </p:nvSpPr>
        <p:spPr/>
        <p:txBody>
          <a:bodyPr/>
          <a:lstStyle/>
          <a:p>
            <a:pPr marL="181240" indent="-181240">
              <a:buFontTx/>
              <a:buChar char="-"/>
            </a:pPr>
            <a:endParaRPr lang="nl-BE" dirty="0"/>
          </a:p>
        </p:txBody>
      </p:sp>
    </p:spTree>
    <p:extLst>
      <p:ext uri="{BB962C8B-B14F-4D97-AF65-F5344CB8AC3E}">
        <p14:creationId xmlns:p14="http://schemas.microsoft.com/office/powerpoint/2010/main" val="17684246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Tree>
    <p:extLst>
      <p:ext uri="{BB962C8B-B14F-4D97-AF65-F5344CB8AC3E}">
        <p14:creationId xmlns:p14="http://schemas.microsoft.com/office/powerpoint/2010/main" val="16198827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7200" y="720725"/>
            <a:ext cx="6400800" cy="3600450"/>
          </a:xfrm>
        </p:spPr>
      </p:sp>
      <p:sp>
        <p:nvSpPr>
          <p:cNvPr id="3" name="Tijdelijke aanduiding voor notities 2"/>
          <p:cNvSpPr>
            <a:spLocks noGrp="1"/>
          </p:cNvSpPr>
          <p:nvPr>
            <p:ph type="body" idx="1"/>
          </p:nvPr>
        </p:nvSpPr>
        <p:spPr/>
        <p:txBody>
          <a:bodyPr/>
          <a:lstStyle/>
          <a:p>
            <a:pPr marL="181240" indent="-181240">
              <a:buFontTx/>
              <a:buChar char="-"/>
            </a:pPr>
            <a:endParaRPr lang="nl-BE" dirty="0"/>
          </a:p>
        </p:txBody>
      </p:sp>
    </p:spTree>
    <p:extLst>
      <p:ext uri="{BB962C8B-B14F-4D97-AF65-F5344CB8AC3E}">
        <p14:creationId xmlns:p14="http://schemas.microsoft.com/office/powerpoint/2010/main" val="20412467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7200" y="720725"/>
            <a:ext cx="6400800" cy="3600450"/>
          </a:xfrm>
        </p:spPr>
      </p:sp>
      <p:sp>
        <p:nvSpPr>
          <p:cNvPr id="3" name="Tijdelijke aanduiding voor notities 2"/>
          <p:cNvSpPr>
            <a:spLocks noGrp="1"/>
          </p:cNvSpPr>
          <p:nvPr>
            <p:ph type="body" idx="1"/>
          </p:nvPr>
        </p:nvSpPr>
        <p:spPr/>
        <p:txBody>
          <a:bodyPr/>
          <a:lstStyle/>
          <a:p>
            <a:pPr marL="181240" indent="-181240">
              <a:buFontTx/>
              <a:buChar char="-"/>
            </a:pPr>
            <a:endParaRPr lang="nl-BE" dirty="0"/>
          </a:p>
        </p:txBody>
      </p:sp>
    </p:spTree>
    <p:extLst>
      <p:ext uri="{BB962C8B-B14F-4D97-AF65-F5344CB8AC3E}">
        <p14:creationId xmlns:p14="http://schemas.microsoft.com/office/powerpoint/2010/main" val="30317349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7200" y="720725"/>
            <a:ext cx="6400800" cy="3600450"/>
          </a:xfrm>
        </p:spPr>
      </p:sp>
      <p:sp>
        <p:nvSpPr>
          <p:cNvPr id="3" name="Tijdelijke aanduiding voor notities 2"/>
          <p:cNvSpPr>
            <a:spLocks noGrp="1"/>
          </p:cNvSpPr>
          <p:nvPr>
            <p:ph type="body" idx="1"/>
          </p:nvPr>
        </p:nvSpPr>
        <p:spPr/>
        <p:txBody>
          <a:bodyPr/>
          <a:lstStyle/>
          <a:p>
            <a:pPr marL="181240" indent="-181240">
              <a:buFontTx/>
              <a:buChar char="-"/>
            </a:pPr>
            <a:endParaRPr lang="nl-BE" dirty="0"/>
          </a:p>
        </p:txBody>
      </p:sp>
    </p:spTree>
    <p:extLst>
      <p:ext uri="{BB962C8B-B14F-4D97-AF65-F5344CB8AC3E}">
        <p14:creationId xmlns:p14="http://schemas.microsoft.com/office/powerpoint/2010/main" val="1248818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7200" y="720725"/>
            <a:ext cx="6400800" cy="3600450"/>
          </a:xfrm>
        </p:spPr>
      </p:sp>
      <p:sp>
        <p:nvSpPr>
          <p:cNvPr id="3" name="Tijdelijke aanduiding voor notities 2"/>
          <p:cNvSpPr>
            <a:spLocks noGrp="1"/>
          </p:cNvSpPr>
          <p:nvPr>
            <p:ph type="body" idx="1"/>
          </p:nvPr>
        </p:nvSpPr>
        <p:spPr/>
        <p:txBody>
          <a:bodyPr/>
          <a:lstStyle/>
          <a:p>
            <a:pPr marL="181240" marR="0" lvl="0" indent="-181240" algn="l" defTabSz="914400" rtl="0" eaLnBrk="1" fontAlgn="base" latinLnBrk="0" hangingPunct="1">
              <a:lnSpc>
                <a:spcPct val="100000"/>
              </a:lnSpc>
              <a:spcBef>
                <a:spcPts val="0"/>
              </a:spcBef>
              <a:spcAft>
                <a:spcPct val="0"/>
              </a:spcAft>
              <a:buClrTx/>
              <a:buSzTx/>
              <a:buFontTx/>
              <a:buChar char="-"/>
              <a:tabLst/>
              <a:defRPr/>
            </a:pPr>
            <a:r>
              <a:rPr lang="nl-BE" sz="1400" dirty="0">
                <a:effectLst/>
                <a:latin typeface="+mj-lt"/>
                <a:ea typeface="Calibri" panose="020F0502020204030204" pitchFamily="34" charset="0"/>
              </a:rPr>
              <a:t>Te gast: Showkoor Rise up uit Pelt</a:t>
            </a:r>
          </a:p>
          <a:p>
            <a:pPr marL="181240" marR="0" lvl="0" indent="-181240" algn="l" defTabSz="914400" rtl="0" eaLnBrk="1" fontAlgn="base" latinLnBrk="0" hangingPunct="1">
              <a:lnSpc>
                <a:spcPct val="100000"/>
              </a:lnSpc>
              <a:spcBef>
                <a:spcPts val="0"/>
              </a:spcBef>
              <a:spcAft>
                <a:spcPct val="0"/>
              </a:spcAft>
              <a:buClrTx/>
              <a:buSzTx/>
              <a:buFontTx/>
              <a:buChar char="-"/>
              <a:tabLst/>
              <a:defRPr/>
            </a:pPr>
            <a:r>
              <a:rPr lang="nl-BE" sz="1400" dirty="0">
                <a:effectLst/>
                <a:latin typeface="+mj-lt"/>
                <a:ea typeface="Calibri" panose="020F0502020204030204" pitchFamily="34" charset="0"/>
                <a:cs typeface="Times New Roman" panose="02020603050405020304" pitchFamily="18" charset="0"/>
              </a:rPr>
              <a:t>Op 22 april start hun nieuwe show ‘True </a:t>
            </a:r>
            <a:r>
              <a:rPr lang="nl-BE" sz="1400" dirty="0" err="1">
                <a:effectLst/>
                <a:latin typeface="+mj-lt"/>
                <a:ea typeface="Calibri" panose="020F0502020204030204" pitchFamily="34" charset="0"/>
                <a:cs typeface="Times New Roman" panose="02020603050405020304" pitchFamily="18" charset="0"/>
              </a:rPr>
              <a:t>Heroes</a:t>
            </a:r>
            <a:r>
              <a:rPr lang="nl-BE" sz="1400" dirty="0">
                <a:effectLst/>
                <a:latin typeface="+mj-lt"/>
                <a:ea typeface="Calibri" panose="020F0502020204030204" pitchFamily="34" charset="0"/>
                <a:cs typeface="Times New Roman" panose="02020603050405020304" pitchFamily="18" charset="0"/>
              </a:rPr>
              <a:t>’ (link met het thema van Junior Journalist #trots #lokale helden). Vandaag krijgen we een mooie voorproever. </a:t>
            </a:r>
            <a:endParaRPr lang="nl-BE" sz="1400" dirty="0">
              <a:effectLst/>
              <a:latin typeface="+mj-lt"/>
              <a:ea typeface="Calibri" panose="020F0502020204030204" pitchFamily="34" charset="0"/>
            </a:endParaRPr>
          </a:p>
          <a:p>
            <a:pPr marL="181240" marR="0" lvl="0" indent="-181240" algn="l" defTabSz="914400" rtl="0" eaLnBrk="1" fontAlgn="base" latinLnBrk="0" hangingPunct="1">
              <a:lnSpc>
                <a:spcPct val="100000"/>
              </a:lnSpc>
              <a:spcBef>
                <a:spcPts val="0"/>
              </a:spcBef>
              <a:spcAft>
                <a:spcPct val="0"/>
              </a:spcAft>
              <a:buClrTx/>
              <a:buSzTx/>
              <a:buFontTx/>
              <a:buChar char="-"/>
              <a:tabLst/>
              <a:defRPr/>
            </a:pPr>
            <a:r>
              <a:rPr lang="nl-BE" sz="1400" dirty="0">
                <a:effectLst/>
                <a:latin typeface="+mj-lt"/>
                <a:ea typeface="Calibri" panose="020F0502020204030204" pitchFamily="34" charset="0"/>
              </a:rPr>
              <a:t>Openingsnummer: Hero van Pinkzebra  3'</a:t>
            </a:r>
          </a:p>
        </p:txBody>
      </p:sp>
    </p:spTree>
    <p:extLst>
      <p:ext uri="{BB962C8B-B14F-4D97-AF65-F5344CB8AC3E}">
        <p14:creationId xmlns:p14="http://schemas.microsoft.com/office/powerpoint/2010/main" val="7687204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7200" y="720725"/>
            <a:ext cx="6400800" cy="3600450"/>
          </a:xfrm>
        </p:spPr>
      </p:sp>
      <p:sp>
        <p:nvSpPr>
          <p:cNvPr id="3" name="Tijdelijke aanduiding voor notities 2"/>
          <p:cNvSpPr>
            <a:spLocks noGrp="1"/>
          </p:cNvSpPr>
          <p:nvPr>
            <p:ph type="body" idx="1"/>
          </p:nvPr>
        </p:nvSpPr>
        <p:spPr/>
        <p:txBody>
          <a:bodyPr/>
          <a:lstStyle/>
          <a:p>
            <a:pPr marL="181240" indent="-181240">
              <a:buFontTx/>
              <a:buChar char="-"/>
            </a:pPr>
            <a:endParaRPr lang="nl-BE" dirty="0"/>
          </a:p>
        </p:txBody>
      </p:sp>
    </p:spTree>
    <p:extLst>
      <p:ext uri="{BB962C8B-B14F-4D97-AF65-F5344CB8AC3E}">
        <p14:creationId xmlns:p14="http://schemas.microsoft.com/office/powerpoint/2010/main" val="37398916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Tree>
    <p:extLst>
      <p:ext uri="{BB962C8B-B14F-4D97-AF65-F5344CB8AC3E}">
        <p14:creationId xmlns:p14="http://schemas.microsoft.com/office/powerpoint/2010/main" val="11192036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7200" y="720725"/>
            <a:ext cx="6400800" cy="3600450"/>
          </a:xfrm>
        </p:spPr>
      </p:sp>
      <p:sp>
        <p:nvSpPr>
          <p:cNvPr id="3" name="Tijdelijke aanduiding voor notities 2"/>
          <p:cNvSpPr>
            <a:spLocks noGrp="1"/>
          </p:cNvSpPr>
          <p:nvPr>
            <p:ph type="body" idx="1"/>
          </p:nvPr>
        </p:nvSpPr>
        <p:spPr/>
        <p:txBody>
          <a:bodyPr/>
          <a:lstStyle/>
          <a:p>
            <a:pPr>
              <a:lnSpc>
                <a:spcPct val="107000"/>
              </a:lnSpc>
              <a:spcAft>
                <a:spcPts val="800"/>
              </a:spcAft>
            </a:pPr>
            <a:r>
              <a:rPr lang="nl-BE" sz="1400" dirty="0">
                <a:effectLst/>
                <a:latin typeface="+mj-lt"/>
                <a:ea typeface="Calibri" panose="020F0502020204030204" pitchFamily="34" charset="0"/>
                <a:cs typeface="Times New Roman" panose="02020603050405020304" pitchFamily="18" charset="0"/>
              </a:rPr>
              <a:t>Bedankt aan alle: </a:t>
            </a:r>
          </a:p>
          <a:p>
            <a:pPr marL="342900" lvl="0" indent="-342900">
              <a:lnSpc>
                <a:spcPct val="107000"/>
              </a:lnSpc>
              <a:buFont typeface="Calibri" panose="020F0502020204030204" pitchFamily="34" charset="0"/>
              <a:buChar char="-"/>
            </a:pPr>
            <a:r>
              <a:rPr lang="nl-BE" sz="1400" dirty="0">
                <a:effectLst/>
                <a:latin typeface="+mj-lt"/>
                <a:ea typeface="Calibri" panose="020F0502020204030204" pitchFamily="34" charset="0"/>
                <a:cs typeface="Times New Roman" panose="02020603050405020304" pitchFamily="18" charset="0"/>
              </a:rPr>
              <a:t>Vrijwilligers over heel Vlaanderen en Brussel, inclusief de meer dan 100 Davidsfonds-afdelingen die een voorronde organiseerden voor Junior Journalist</a:t>
            </a:r>
          </a:p>
          <a:p>
            <a:pPr marL="342900" lvl="0" indent="-342900">
              <a:lnSpc>
                <a:spcPct val="107000"/>
              </a:lnSpc>
              <a:buFont typeface="Calibri" panose="020F0502020204030204" pitchFamily="34" charset="0"/>
              <a:buChar char="-"/>
            </a:pPr>
            <a:r>
              <a:rPr lang="nl-BE" sz="1400" dirty="0">
                <a:effectLst/>
                <a:latin typeface="+mj-lt"/>
                <a:ea typeface="Calibri" panose="020F0502020204030204" pitchFamily="34" charset="0"/>
                <a:cs typeface="Times New Roman" panose="02020603050405020304" pitchFamily="18" charset="0"/>
              </a:rPr>
              <a:t>leerkrachten en scholen</a:t>
            </a:r>
          </a:p>
          <a:p>
            <a:pPr marL="342900" lvl="0" indent="-342900">
              <a:lnSpc>
                <a:spcPct val="107000"/>
              </a:lnSpc>
              <a:buFont typeface="Calibri" panose="020F0502020204030204" pitchFamily="34" charset="0"/>
              <a:buChar char="-"/>
            </a:pPr>
            <a:r>
              <a:rPr lang="nl-BE" sz="1400" dirty="0">
                <a:effectLst/>
                <a:latin typeface="+mj-lt"/>
                <a:ea typeface="Calibri" panose="020F0502020204030204" pitchFamily="34" charset="0"/>
                <a:cs typeface="Times New Roman" panose="02020603050405020304" pitchFamily="18" charset="0"/>
              </a:rPr>
              <a:t>sponsors en partners</a:t>
            </a:r>
          </a:p>
          <a:p>
            <a:pPr marL="342900" lvl="0" indent="-342900">
              <a:lnSpc>
                <a:spcPct val="107000"/>
              </a:lnSpc>
              <a:buFont typeface="Calibri" panose="020F0502020204030204" pitchFamily="34" charset="0"/>
              <a:buChar char="-"/>
            </a:pPr>
            <a:r>
              <a:rPr lang="nl-BE" sz="1400" dirty="0">
                <a:effectLst/>
                <a:latin typeface="+mj-lt"/>
                <a:ea typeface="Calibri" panose="020F0502020204030204" pitchFamily="34" charset="0"/>
                <a:cs typeface="Times New Roman" panose="02020603050405020304" pitchFamily="18" charset="0"/>
              </a:rPr>
              <a:t>jury</a:t>
            </a:r>
          </a:p>
          <a:p>
            <a:pPr marL="342900" lvl="0" indent="-342900">
              <a:lnSpc>
                <a:spcPct val="107000"/>
              </a:lnSpc>
              <a:spcAft>
                <a:spcPts val="800"/>
              </a:spcAft>
              <a:buFont typeface="Calibri" panose="020F0502020204030204" pitchFamily="34" charset="0"/>
              <a:buChar char="-"/>
            </a:pPr>
            <a:r>
              <a:rPr lang="nl-BE" sz="1400" dirty="0">
                <a:effectLst/>
                <a:latin typeface="+mj-lt"/>
                <a:ea typeface="Calibri" panose="020F0502020204030204" pitchFamily="34" charset="0"/>
                <a:cs typeface="Times New Roman" panose="02020603050405020304" pitchFamily="18" charset="0"/>
              </a:rPr>
              <a:t>Medewerkers van het Vlaams Parlement </a:t>
            </a:r>
          </a:p>
          <a:p>
            <a:pPr marL="342900" lvl="0" indent="-342900">
              <a:lnSpc>
                <a:spcPct val="107000"/>
              </a:lnSpc>
              <a:spcAft>
                <a:spcPts val="800"/>
              </a:spcAft>
              <a:buFont typeface="Calibri" panose="020F0502020204030204" pitchFamily="34" charset="0"/>
              <a:buChar char="-"/>
            </a:pPr>
            <a:r>
              <a:rPr lang="nl-BE" sz="1400" dirty="0">
                <a:effectLst/>
                <a:latin typeface="+mj-lt"/>
                <a:ea typeface="Calibri" panose="020F0502020204030204" pitchFamily="34" charset="0"/>
                <a:cs typeface="Times New Roman" panose="02020603050405020304" pitchFamily="18" charset="0"/>
              </a:rPr>
              <a:t>Showkoor Rise Up</a:t>
            </a:r>
          </a:p>
          <a:p>
            <a:pPr marL="342900" lvl="0" indent="-342900">
              <a:lnSpc>
                <a:spcPct val="107000"/>
              </a:lnSpc>
              <a:spcAft>
                <a:spcPts val="800"/>
              </a:spcAft>
              <a:buFont typeface="Calibri" panose="020F0502020204030204" pitchFamily="34" charset="0"/>
              <a:buChar char="-"/>
            </a:pPr>
            <a:r>
              <a:rPr lang="nl-BE" sz="1400" dirty="0">
                <a:effectLst/>
                <a:latin typeface="+mj-lt"/>
                <a:ea typeface="Calibri" panose="020F0502020204030204" pitchFamily="34" charset="0"/>
                <a:cs typeface="Times New Roman" panose="02020603050405020304" pitchFamily="18" charset="0"/>
              </a:rPr>
              <a:t>alle deelnemers van Junior Journalist en Taaltrofee Nederlands </a:t>
            </a:r>
          </a:p>
          <a:p>
            <a:pPr>
              <a:lnSpc>
                <a:spcPct val="107000"/>
              </a:lnSpc>
              <a:spcAft>
                <a:spcPts val="800"/>
              </a:spcAft>
            </a:pPr>
            <a:r>
              <a:rPr lang="nl-BE" sz="1400" dirty="0">
                <a:effectLst/>
                <a:latin typeface="+mj-lt"/>
                <a:ea typeface="Calibri" panose="020F0502020204030204" pitchFamily="34" charset="0"/>
                <a:cs typeface="Times New Roman" panose="02020603050405020304" pitchFamily="18" charset="0"/>
              </a:rPr>
              <a:t>dankzij hen was ook dit jaar een succes! Allemaal helden! We zijn er trots op. </a:t>
            </a:r>
          </a:p>
          <a:p>
            <a:endParaRPr lang="nl-BE" dirty="0"/>
          </a:p>
        </p:txBody>
      </p:sp>
    </p:spTree>
    <p:extLst>
      <p:ext uri="{BB962C8B-B14F-4D97-AF65-F5344CB8AC3E}">
        <p14:creationId xmlns:p14="http://schemas.microsoft.com/office/powerpoint/2010/main" val="25124540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7200" y="720725"/>
            <a:ext cx="6400800" cy="3600450"/>
          </a:xfrm>
        </p:spPr>
      </p:sp>
      <p:sp>
        <p:nvSpPr>
          <p:cNvPr id="3" name="Tijdelijke aanduiding voor notities 2"/>
          <p:cNvSpPr>
            <a:spLocks noGrp="1"/>
          </p:cNvSpPr>
          <p:nvPr>
            <p:ph type="body" idx="1"/>
          </p:nvPr>
        </p:nvSpPr>
        <p:spPr/>
        <p:txBody>
          <a:bodyPr/>
          <a:lstStyle/>
          <a:p>
            <a:pPr marL="181240" marR="0" lvl="0" indent="-181240" algn="l" defTabSz="914400" rtl="0" eaLnBrk="1" fontAlgn="base" latinLnBrk="0" hangingPunct="1">
              <a:lnSpc>
                <a:spcPct val="100000"/>
              </a:lnSpc>
              <a:spcBef>
                <a:spcPts val="0"/>
              </a:spcBef>
              <a:spcAft>
                <a:spcPct val="0"/>
              </a:spcAft>
              <a:buClrTx/>
              <a:buSzTx/>
              <a:buFontTx/>
              <a:buChar char="-"/>
              <a:tabLst/>
              <a:defRPr/>
            </a:pPr>
            <a:r>
              <a:rPr lang="nl-BE" sz="1400" dirty="0">
                <a:effectLst/>
                <a:latin typeface="+mj-lt"/>
                <a:ea typeface="Calibri" panose="020F0502020204030204" pitchFamily="34" charset="0"/>
              </a:rPr>
              <a:t>Slot:</a:t>
            </a:r>
          </a:p>
          <a:p>
            <a:pPr marL="924190" marR="0" lvl="1" indent="-181240" algn="l" defTabSz="914400" rtl="0" eaLnBrk="1" fontAlgn="base" latinLnBrk="0" hangingPunct="1">
              <a:lnSpc>
                <a:spcPct val="100000"/>
              </a:lnSpc>
              <a:spcBef>
                <a:spcPts val="0"/>
              </a:spcBef>
              <a:spcAft>
                <a:spcPct val="0"/>
              </a:spcAft>
              <a:buClrTx/>
              <a:buSzTx/>
              <a:buFontTx/>
              <a:buChar char="-"/>
              <a:tabLst/>
              <a:defRPr/>
            </a:pPr>
            <a:r>
              <a:rPr lang="nl-BE" sz="1400" dirty="0">
                <a:effectLst/>
                <a:latin typeface="+mj-lt"/>
                <a:ea typeface="Calibri" panose="020F0502020204030204" pitchFamily="34" charset="0"/>
              </a:rPr>
              <a:t>* flashlight van Pitch Perfect 3' 25"</a:t>
            </a:r>
            <a:br>
              <a:rPr lang="nl-BE" sz="1400" dirty="0">
                <a:effectLst/>
                <a:latin typeface="+mj-lt"/>
                <a:ea typeface="Calibri" panose="020F0502020204030204" pitchFamily="34" charset="0"/>
              </a:rPr>
            </a:br>
            <a:r>
              <a:rPr lang="nl-BE" sz="1400" dirty="0">
                <a:effectLst/>
                <a:latin typeface="+mj-lt"/>
                <a:ea typeface="Calibri" panose="020F0502020204030204" pitchFamily="34" charset="0"/>
              </a:rPr>
              <a:t>* </a:t>
            </a:r>
            <a:r>
              <a:rPr lang="nl-BE" sz="1400" dirty="0" err="1">
                <a:effectLst/>
                <a:latin typeface="+mj-lt"/>
                <a:ea typeface="Calibri" panose="020F0502020204030204" pitchFamily="34" charset="0"/>
              </a:rPr>
              <a:t>Viva</a:t>
            </a:r>
            <a:r>
              <a:rPr lang="nl-BE" sz="1400" dirty="0">
                <a:effectLst/>
                <a:latin typeface="+mj-lt"/>
                <a:ea typeface="Calibri" panose="020F0502020204030204" pitchFamily="34" charset="0"/>
              </a:rPr>
              <a:t> la diva van GLEE   5'30</a:t>
            </a:r>
          </a:p>
          <a:p>
            <a:pPr marL="181240" indent="-181240">
              <a:buFontTx/>
              <a:buChar char="-"/>
            </a:pPr>
            <a:endParaRPr lang="nl-BE" sz="1400" dirty="0">
              <a:latin typeface="+mj-lt"/>
            </a:endParaRPr>
          </a:p>
        </p:txBody>
      </p:sp>
    </p:spTree>
    <p:extLst>
      <p:ext uri="{BB962C8B-B14F-4D97-AF65-F5344CB8AC3E}">
        <p14:creationId xmlns:p14="http://schemas.microsoft.com/office/powerpoint/2010/main" val="1991818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7200" y="720725"/>
            <a:ext cx="6400800" cy="3600450"/>
          </a:xfrm>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33463279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7200" y="720725"/>
            <a:ext cx="6400800" cy="3600450"/>
          </a:xfrm>
        </p:spPr>
      </p:sp>
      <p:sp>
        <p:nvSpPr>
          <p:cNvPr id="3" name="Tijdelijke aanduiding voor notities 2"/>
          <p:cNvSpPr>
            <a:spLocks noGrp="1"/>
          </p:cNvSpPr>
          <p:nvPr>
            <p:ph type="body" idx="1"/>
          </p:nvPr>
        </p:nvSpPr>
        <p:spPr/>
        <p:txBody>
          <a:bodyPr/>
          <a:lstStyle/>
          <a:p>
            <a:r>
              <a:rPr lang="nl-BE" sz="1400" dirty="0"/>
              <a:t>Alle winnaars worden gevraagd zich aan te melden bij de fotograaf voor een persoonlijke portretfoto. Intussen tijd om iets lekkers te drinken en snoepen. </a:t>
            </a:r>
          </a:p>
        </p:txBody>
      </p:sp>
    </p:spTree>
    <p:extLst>
      <p:ext uri="{BB962C8B-B14F-4D97-AF65-F5344CB8AC3E}">
        <p14:creationId xmlns:p14="http://schemas.microsoft.com/office/powerpoint/2010/main" val="2504649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7200" y="720725"/>
            <a:ext cx="6400800" cy="3600450"/>
          </a:xfrm>
        </p:spPr>
      </p:sp>
      <p:sp>
        <p:nvSpPr>
          <p:cNvPr id="3" name="Tijdelijke aanduiding voor notities 2"/>
          <p:cNvSpPr>
            <a:spLocks noGrp="1"/>
          </p:cNvSpPr>
          <p:nvPr>
            <p:ph type="body" idx="1"/>
          </p:nvPr>
        </p:nvSpPr>
        <p:spPr/>
        <p:txBody>
          <a:bodyPr/>
          <a:lstStyle/>
          <a:p>
            <a:pPr marL="457200" lvl="1" indent="0">
              <a:lnSpc>
                <a:spcPct val="107000"/>
              </a:lnSpc>
              <a:buFont typeface="Courier New" panose="02070309020205020404" pitchFamily="49" charset="0"/>
              <a:buNone/>
            </a:pPr>
            <a:r>
              <a:rPr lang="nl-BE" sz="1400" dirty="0">
                <a:effectLst/>
                <a:latin typeface="+mj-lt"/>
                <a:ea typeface="Calibri" panose="020F0502020204030204" pitchFamily="34" charset="0"/>
                <a:cs typeface="Times New Roman" panose="02020603050405020304" pitchFamily="18" charset="0"/>
              </a:rPr>
              <a:t>Junior Journalist: </a:t>
            </a:r>
          </a:p>
          <a:p>
            <a:pPr marL="1143000" lvl="2" indent="-228600">
              <a:lnSpc>
                <a:spcPct val="107000"/>
              </a:lnSpc>
              <a:buFont typeface="Calibri" panose="020F0502020204030204" pitchFamily="34" charset="0"/>
              <a:buChar char="-"/>
            </a:pPr>
            <a:r>
              <a:rPr lang="nl-BE" sz="1400" dirty="0">
                <a:effectLst/>
                <a:latin typeface="+mj-lt"/>
                <a:ea typeface="Calibri" panose="020F0502020204030204" pitchFamily="34" charset="0"/>
                <a:cs typeface="Times New Roman" panose="02020603050405020304" pitchFamily="18" charset="0"/>
              </a:rPr>
              <a:t>meer dan 100 lokale voorrondes</a:t>
            </a:r>
          </a:p>
          <a:p>
            <a:pPr marL="1143000" lvl="2" indent="-228600">
              <a:lnSpc>
                <a:spcPct val="107000"/>
              </a:lnSpc>
              <a:buFont typeface="Calibri" panose="020F0502020204030204" pitchFamily="34" charset="0"/>
              <a:buChar char="-"/>
            </a:pPr>
            <a:r>
              <a:rPr lang="nl-BE" sz="1400" dirty="0">
                <a:effectLst/>
                <a:latin typeface="+mj-lt"/>
                <a:ea typeface="Calibri" panose="020F0502020204030204" pitchFamily="34" charset="0"/>
                <a:cs typeface="Times New Roman" panose="02020603050405020304" pitchFamily="18" charset="0"/>
              </a:rPr>
              <a:t>15.000 deelnemers</a:t>
            </a:r>
          </a:p>
          <a:p>
            <a:pPr marL="1143000" lvl="2" indent="-228600">
              <a:lnSpc>
                <a:spcPct val="107000"/>
              </a:lnSpc>
              <a:buFont typeface="Calibri" panose="020F0502020204030204" pitchFamily="34" charset="0"/>
              <a:buChar char="-"/>
            </a:pPr>
            <a:r>
              <a:rPr lang="nl-BE" sz="1400" dirty="0">
                <a:effectLst/>
                <a:latin typeface="+mj-lt"/>
                <a:ea typeface="Calibri" panose="020F0502020204030204" pitchFamily="34" charset="0"/>
                <a:cs typeface="Times New Roman" panose="02020603050405020304" pitchFamily="18" charset="0"/>
              </a:rPr>
              <a:t>135 lokale laureaten </a:t>
            </a:r>
          </a:p>
          <a:p>
            <a:pPr marL="1143000" lvl="2" indent="-228600">
              <a:lnSpc>
                <a:spcPct val="107000"/>
              </a:lnSpc>
              <a:spcAft>
                <a:spcPts val="800"/>
              </a:spcAft>
              <a:buFont typeface="Calibri" panose="020F0502020204030204" pitchFamily="34" charset="0"/>
              <a:buChar char="-"/>
            </a:pPr>
            <a:r>
              <a:rPr lang="nl-BE" sz="1400" dirty="0">
                <a:effectLst/>
                <a:latin typeface="+mj-lt"/>
                <a:ea typeface="Calibri" panose="020F0502020204030204" pitchFamily="34" charset="0"/>
                <a:cs typeface="Times New Roman" panose="02020603050405020304" pitchFamily="18" charset="0"/>
              </a:rPr>
              <a:t>Thema #trots#lokalehelden</a:t>
            </a:r>
          </a:p>
          <a:p>
            <a:pPr marL="0" indent="0">
              <a:buFontTx/>
              <a:buNone/>
            </a:pPr>
            <a:endParaRPr lang="nl-BE" sz="1400" dirty="0">
              <a:latin typeface="+mj-lt"/>
            </a:endParaRPr>
          </a:p>
          <a:p>
            <a:pPr marL="0" indent="0">
              <a:buFontTx/>
              <a:buNone/>
            </a:pPr>
            <a:r>
              <a:rPr lang="nl-BE" sz="1400" dirty="0">
                <a:latin typeface="+mj-lt"/>
              </a:rPr>
              <a:t>Alle winnende teksten na afloop van de prijsuitreiking te lezen op de blog www.davidsfonds.be. Iedereen ontvangt op het einde een </a:t>
            </a:r>
            <a:r>
              <a:rPr lang="nl-BE" sz="1400" dirty="0" err="1">
                <a:latin typeface="+mj-lt"/>
              </a:rPr>
              <a:t>goodiebag</a:t>
            </a:r>
            <a:r>
              <a:rPr lang="nl-BE" sz="1400" dirty="0">
                <a:latin typeface="+mj-lt"/>
              </a:rPr>
              <a:t> met flyer waarop je link en QR-code naar de winnaars vindt.</a:t>
            </a:r>
          </a:p>
        </p:txBody>
      </p:sp>
    </p:spTree>
    <p:extLst>
      <p:ext uri="{BB962C8B-B14F-4D97-AF65-F5344CB8AC3E}">
        <p14:creationId xmlns:p14="http://schemas.microsoft.com/office/powerpoint/2010/main" val="1268769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7200" y="720725"/>
            <a:ext cx="6400800" cy="3600450"/>
          </a:xfrm>
        </p:spPr>
      </p:sp>
      <p:sp>
        <p:nvSpPr>
          <p:cNvPr id="3" name="Tijdelijke aanduiding voor notities 2"/>
          <p:cNvSpPr>
            <a:spLocks noGrp="1"/>
          </p:cNvSpPr>
          <p:nvPr>
            <p:ph type="body" idx="1"/>
          </p:nvPr>
        </p:nvSpPr>
        <p:spPr/>
        <p:txBody>
          <a:bodyPr/>
          <a:lstStyle/>
          <a:p>
            <a:r>
              <a:rPr lang="nl-BE" sz="1400" dirty="0">
                <a:latin typeface="+mj-lt"/>
              </a:rPr>
              <a:t>Voor Junior Journalist werkt Davidsfonds samen met Stampmedia, Kits en Het Belang van Limburg. Stuk voor stuk partners waar journalistiek centraal staat. Zij zorgden mee voor een mooi prijzenpakket en zetten schrijftalent samen met Davidsfonds in de kijker.</a:t>
            </a:r>
          </a:p>
          <a:p>
            <a:pPr marL="171450" indent="-171450">
              <a:buFontTx/>
              <a:buChar char="-"/>
            </a:pPr>
            <a:r>
              <a:rPr lang="nl-BE" sz="1400" dirty="0">
                <a:latin typeface="+mj-lt"/>
              </a:rPr>
              <a:t>Stampmedia </a:t>
            </a:r>
            <a:r>
              <a:rPr lang="nl-NL" sz="1400" b="0" i="0" dirty="0">
                <a:solidFill>
                  <a:srgbClr val="333333"/>
                </a:solidFill>
                <a:effectLst/>
                <a:latin typeface="+mj-lt"/>
              </a:rPr>
              <a:t>versterkt de stem van jongeren, door hen mediawijs te maken en door media jongerenwijs te maken. </a:t>
            </a:r>
          </a:p>
          <a:p>
            <a:pPr marL="171450" indent="-171450">
              <a:buFontTx/>
              <a:buChar char="-"/>
            </a:pPr>
            <a:r>
              <a:rPr lang="nl-NL" sz="1400" b="0" i="0" dirty="0">
                <a:solidFill>
                  <a:srgbClr val="333333"/>
                </a:solidFill>
                <a:effectLst/>
                <a:latin typeface="+mj-lt"/>
              </a:rPr>
              <a:t>Kits, de </a:t>
            </a:r>
            <a:r>
              <a:rPr lang="nl-NL" sz="1400" b="0" i="0" dirty="0" err="1">
                <a:solidFill>
                  <a:srgbClr val="333333"/>
                </a:solidFill>
                <a:effectLst/>
                <a:latin typeface="+mj-lt"/>
              </a:rPr>
              <a:t>actuakrant</a:t>
            </a:r>
            <a:r>
              <a:rPr lang="nl-NL" sz="1400" b="0" i="0" dirty="0">
                <a:solidFill>
                  <a:srgbClr val="333333"/>
                </a:solidFill>
                <a:effectLst/>
                <a:latin typeface="+mj-lt"/>
              </a:rPr>
              <a:t> voor jongeren van 10 tot 14 jaar. </a:t>
            </a:r>
          </a:p>
          <a:p>
            <a:pPr marL="171450" indent="-171450">
              <a:buFontTx/>
              <a:buChar char="-"/>
            </a:pPr>
            <a:r>
              <a:rPr lang="nl-NL" sz="1400" b="0" i="0" dirty="0">
                <a:solidFill>
                  <a:srgbClr val="333333"/>
                </a:solidFill>
                <a:effectLst/>
                <a:latin typeface="+mj-lt"/>
              </a:rPr>
              <a:t>Prijzen van vandaag zijn er niet alleen voor de schrijvers maar ook voor hun leerkrachten en de lokale Davidsfonds-afdelingen:</a:t>
            </a:r>
          </a:p>
          <a:p>
            <a:pPr marL="914400" lvl="1" indent="-171450">
              <a:buFontTx/>
              <a:buChar char="-"/>
            </a:pPr>
            <a:r>
              <a:rPr lang="nl-NL" sz="1400" b="0" i="0" dirty="0">
                <a:solidFill>
                  <a:srgbClr val="333333"/>
                </a:solidFill>
                <a:effectLst/>
                <a:latin typeface="+mj-lt"/>
              </a:rPr>
              <a:t>KITS schenkt een jaarabonnement van hun </a:t>
            </a:r>
            <a:r>
              <a:rPr lang="nl-NL" sz="1400" b="0" i="0" dirty="0" err="1">
                <a:solidFill>
                  <a:srgbClr val="333333"/>
                </a:solidFill>
                <a:effectLst/>
                <a:latin typeface="+mj-lt"/>
              </a:rPr>
              <a:t>actuakrant</a:t>
            </a:r>
            <a:r>
              <a:rPr lang="nl-NL" sz="1400" b="0" i="0" dirty="0">
                <a:solidFill>
                  <a:srgbClr val="333333"/>
                </a:solidFill>
                <a:effectLst/>
                <a:latin typeface="+mj-lt"/>
              </a:rPr>
              <a:t> aan de hoofwinnaars van reeks 1 en 2 en hun leerkrachten</a:t>
            </a:r>
          </a:p>
          <a:p>
            <a:pPr marL="914400" lvl="1" indent="-171450">
              <a:buFontTx/>
              <a:buChar char="-"/>
            </a:pPr>
            <a:r>
              <a:rPr lang="nl-NL" sz="1400" b="0" i="0" dirty="0">
                <a:solidFill>
                  <a:srgbClr val="333333"/>
                </a:solidFill>
                <a:effectLst/>
                <a:latin typeface="+mj-lt"/>
              </a:rPr>
              <a:t>Stampmedia schenkt 3 Davidsfonds-afdelingen die zorgden voor de hoofdwinnaars in reeks 2 tot en met 4 elk een workshop om hen voor de volgende editie mee te ondersteunen bij het klaarstomen van alle jongeren voor een nieuwe editie Junior Journalist.</a:t>
            </a:r>
          </a:p>
        </p:txBody>
      </p:sp>
    </p:spTree>
    <p:extLst>
      <p:ext uri="{BB962C8B-B14F-4D97-AF65-F5344CB8AC3E}">
        <p14:creationId xmlns:p14="http://schemas.microsoft.com/office/powerpoint/2010/main" val="3097268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7200" y="720725"/>
            <a:ext cx="6400800" cy="3600450"/>
          </a:xfrm>
        </p:spPr>
      </p:sp>
      <p:sp>
        <p:nvSpPr>
          <p:cNvPr id="3" name="Tijdelijke aanduiding voor notities 2"/>
          <p:cNvSpPr>
            <a:spLocks noGrp="1"/>
          </p:cNvSpPr>
          <p:nvPr>
            <p:ph type="body" idx="1"/>
          </p:nvPr>
        </p:nvSpPr>
        <p:spPr/>
        <p:txBody>
          <a:bodyPr/>
          <a:lstStyle/>
          <a:p>
            <a:pPr marL="181240" indent="-181240">
              <a:buFontTx/>
              <a:buChar char="-"/>
            </a:pPr>
            <a:r>
              <a:rPr lang="nl-BE" sz="1400" dirty="0"/>
              <a:t>5 laureaten. Wie zijn naam hoort, mag naar voor komen voor een warm applaus en een mooie prijs. </a:t>
            </a:r>
          </a:p>
          <a:p>
            <a:pPr marL="181240" indent="-181240">
              <a:buFontTx/>
              <a:buChar char="-"/>
            </a:pPr>
            <a:r>
              <a:rPr lang="nl-BE" sz="1400" dirty="0"/>
              <a:t>Prijzenpakket bestaat onder meer uit bordspellen, boeken, tickets voor musical Red Star Line, </a:t>
            </a:r>
            <a:r>
              <a:rPr lang="nl-BE" sz="1400" dirty="0" err="1"/>
              <a:t>Kunstuur</a:t>
            </a:r>
            <a:r>
              <a:rPr lang="nl-BE" sz="1400" dirty="0"/>
              <a:t>, een Zomerzoektochtpakket,… en een certificaat </a:t>
            </a:r>
          </a:p>
        </p:txBody>
      </p:sp>
    </p:spTree>
    <p:extLst>
      <p:ext uri="{BB962C8B-B14F-4D97-AF65-F5344CB8AC3E}">
        <p14:creationId xmlns:p14="http://schemas.microsoft.com/office/powerpoint/2010/main" val="856899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7200" y="720725"/>
            <a:ext cx="6400800" cy="3600450"/>
          </a:xfrm>
        </p:spPr>
      </p:sp>
      <p:sp>
        <p:nvSpPr>
          <p:cNvPr id="3" name="Tijdelijke aanduiding voor notities 2"/>
          <p:cNvSpPr>
            <a:spLocks noGrp="1"/>
          </p:cNvSpPr>
          <p:nvPr>
            <p:ph type="body" idx="1"/>
          </p:nvPr>
        </p:nvSpPr>
        <p:spPr/>
        <p:txBody>
          <a:bodyPr/>
          <a:lstStyle/>
          <a:p>
            <a:pPr marL="181240" indent="-181240">
              <a:buFontTx/>
              <a:buChar char="-"/>
            </a:pPr>
            <a:endParaRPr lang="nl-BE" dirty="0"/>
          </a:p>
        </p:txBody>
      </p:sp>
    </p:spTree>
    <p:extLst>
      <p:ext uri="{BB962C8B-B14F-4D97-AF65-F5344CB8AC3E}">
        <p14:creationId xmlns:p14="http://schemas.microsoft.com/office/powerpoint/2010/main" val="2803716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57200" y="720725"/>
            <a:ext cx="6400800" cy="3600450"/>
          </a:xfrm>
        </p:spPr>
      </p:sp>
      <p:sp>
        <p:nvSpPr>
          <p:cNvPr id="3" name="Tijdelijke aanduiding voor notities 2"/>
          <p:cNvSpPr>
            <a:spLocks noGrp="1"/>
          </p:cNvSpPr>
          <p:nvPr>
            <p:ph type="body" idx="1"/>
          </p:nvPr>
        </p:nvSpPr>
        <p:spPr/>
        <p:txBody>
          <a:bodyPr/>
          <a:lstStyle/>
          <a:p>
            <a:pPr marL="181240" indent="-181240">
              <a:buFontTx/>
              <a:buChar char="-"/>
            </a:pPr>
            <a:endParaRPr lang="nl-BE" dirty="0"/>
          </a:p>
        </p:txBody>
      </p:sp>
    </p:spTree>
    <p:extLst>
      <p:ext uri="{BB962C8B-B14F-4D97-AF65-F5344CB8AC3E}">
        <p14:creationId xmlns:p14="http://schemas.microsoft.com/office/powerpoint/2010/main" val="2228782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C1E035-147E-5AF8-D1F5-984E4C3DF756}"/>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FD1A03F1-1A9A-24AD-F7CA-9311E476F6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93467A81-10EC-2599-5894-2BF2B012B37C}"/>
              </a:ext>
            </a:extLst>
          </p:cNvPr>
          <p:cNvSpPr>
            <a:spLocks noGrp="1"/>
          </p:cNvSpPr>
          <p:nvPr>
            <p:ph type="dt" sz="half" idx="10"/>
          </p:nvPr>
        </p:nvSpPr>
        <p:spPr/>
        <p:txBody>
          <a:bodyPr/>
          <a:lstStyle/>
          <a:p>
            <a:fld id="{3CCB827E-5BC3-46DD-9432-70C735491E36}" type="datetime1">
              <a:rPr lang="nl-BE" smtClean="0"/>
              <a:t>16/04/2023</a:t>
            </a:fld>
            <a:endParaRPr lang="nl-BE"/>
          </a:p>
        </p:txBody>
      </p:sp>
      <p:sp>
        <p:nvSpPr>
          <p:cNvPr id="5" name="Tijdelijke aanduiding voor voettekst 4">
            <a:extLst>
              <a:ext uri="{FF2B5EF4-FFF2-40B4-BE49-F238E27FC236}">
                <a16:creationId xmlns:a16="http://schemas.microsoft.com/office/drawing/2014/main" id="{F348E64C-2AA3-5FD0-5841-6EE965DB6A5B}"/>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63CBCC21-52AA-C358-40E5-8AAEAC75C68D}"/>
              </a:ext>
            </a:extLst>
          </p:cNvPr>
          <p:cNvSpPr>
            <a:spLocks noGrp="1"/>
          </p:cNvSpPr>
          <p:nvPr>
            <p:ph type="sldNum" sz="quarter" idx="12"/>
          </p:nvPr>
        </p:nvSpPr>
        <p:spPr/>
        <p:txBody>
          <a:bodyPr/>
          <a:lstStyle/>
          <a:p>
            <a:fld id="{7489E5C7-1257-4FA4-BB99-19922860BA5B}" type="slidenum">
              <a:rPr lang="nl-BE" smtClean="0"/>
              <a:t>‹nr.›</a:t>
            </a:fld>
            <a:endParaRPr lang="nl-BE"/>
          </a:p>
        </p:txBody>
      </p:sp>
    </p:spTree>
    <p:extLst>
      <p:ext uri="{BB962C8B-B14F-4D97-AF65-F5344CB8AC3E}">
        <p14:creationId xmlns:p14="http://schemas.microsoft.com/office/powerpoint/2010/main" val="232473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B62B51-C092-48DF-9578-4707ADF24D9D}"/>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2B679B5D-C01B-6FE3-EE60-9B58A7B03386}"/>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8CBFDA39-2334-2B6B-8C19-20C77973347B}"/>
              </a:ext>
            </a:extLst>
          </p:cNvPr>
          <p:cNvSpPr>
            <a:spLocks noGrp="1"/>
          </p:cNvSpPr>
          <p:nvPr>
            <p:ph type="dt" sz="half" idx="10"/>
          </p:nvPr>
        </p:nvSpPr>
        <p:spPr/>
        <p:txBody>
          <a:bodyPr/>
          <a:lstStyle/>
          <a:p>
            <a:fld id="{D47F003F-2F50-480F-8907-471C2C0E1B72}" type="datetime1">
              <a:rPr lang="nl-BE" smtClean="0"/>
              <a:t>16/04/2023</a:t>
            </a:fld>
            <a:endParaRPr lang="nl-BE"/>
          </a:p>
        </p:txBody>
      </p:sp>
      <p:sp>
        <p:nvSpPr>
          <p:cNvPr id="5" name="Tijdelijke aanduiding voor voettekst 4">
            <a:extLst>
              <a:ext uri="{FF2B5EF4-FFF2-40B4-BE49-F238E27FC236}">
                <a16:creationId xmlns:a16="http://schemas.microsoft.com/office/drawing/2014/main" id="{DAB91129-3A85-B97C-00B9-76BD5317014D}"/>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06D558E0-345F-3781-572D-33AA4A617682}"/>
              </a:ext>
            </a:extLst>
          </p:cNvPr>
          <p:cNvSpPr>
            <a:spLocks noGrp="1"/>
          </p:cNvSpPr>
          <p:nvPr>
            <p:ph type="sldNum" sz="quarter" idx="12"/>
          </p:nvPr>
        </p:nvSpPr>
        <p:spPr/>
        <p:txBody>
          <a:bodyPr/>
          <a:lstStyle/>
          <a:p>
            <a:fld id="{7489E5C7-1257-4FA4-BB99-19922860BA5B}" type="slidenum">
              <a:rPr lang="nl-BE" smtClean="0"/>
              <a:t>‹nr.›</a:t>
            </a:fld>
            <a:endParaRPr lang="nl-BE"/>
          </a:p>
        </p:txBody>
      </p:sp>
    </p:spTree>
    <p:extLst>
      <p:ext uri="{BB962C8B-B14F-4D97-AF65-F5344CB8AC3E}">
        <p14:creationId xmlns:p14="http://schemas.microsoft.com/office/powerpoint/2010/main" val="2575973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A902EE07-653F-C5AC-2B7E-468B505A3565}"/>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B8323CED-E1B5-1771-D0ED-6F8D5178F318}"/>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CADEBE31-F7C2-0426-1761-AD8752498F64}"/>
              </a:ext>
            </a:extLst>
          </p:cNvPr>
          <p:cNvSpPr>
            <a:spLocks noGrp="1"/>
          </p:cNvSpPr>
          <p:nvPr>
            <p:ph type="dt" sz="half" idx="10"/>
          </p:nvPr>
        </p:nvSpPr>
        <p:spPr/>
        <p:txBody>
          <a:bodyPr/>
          <a:lstStyle/>
          <a:p>
            <a:fld id="{992545AE-3C21-48D0-A624-E2338220072B}" type="datetime1">
              <a:rPr lang="nl-BE" smtClean="0"/>
              <a:t>16/04/2023</a:t>
            </a:fld>
            <a:endParaRPr lang="nl-BE"/>
          </a:p>
        </p:txBody>
      </p:sp>
      <p:sp>
        <p:nvSpPr>
          <p:cNvPr id="5" name="Tijdelijke aanduiding voor voettekst 4">
            <a:extLst>
              <a:ext uri="{FF2B5EF4-FFF2-40B4-BE49-F238E27FC236}">
                <a16:creationId xmlns:a16="http://schemas.microsoft.com/office/drawing/2014/main" id="{EB62CDF8-BE18-8FB5-0BC3-431F10B8299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E0F658A7-9E3E-9FB6-8E30-B4C626BFC0D5}"/>
              </a:ext>
            </a:extLst>
          </p:cNvPr>
          <p:cNvSpPr>
            <a:spLocks noGrp="1"/>
          </p:cNvSpPr>
          <p:nvPr>
            <p:ph type="sldNum" sz="quarter" idx="12"/>
          </p:nvPr>
        </p:nvSpPr>
        <p:spPr/>
        <p:txBody>
          <a:bodyPr/>
          <a:lstStyle/>
          <a:p>
            <a:fld id="{7489E5C7-1257-4FA4-BB99-19922860BA5B}" type="slidenum">
              <a:rPr lang="nl-BE" smtClean="0"/>
              <a:t>‹nr.›</a:t>
            </a:fld>
            <a:endParaRPr lang="nl-BE"/>
          </a:p>
        </p:txBody>
      </p:sp>
    </p:spTree>
    <p:extLst>
      <p:ext uri="{BB962C8B-B14F-4D97-AF65-F5344CB8AC3E}">
        <p14:creationId xmlns:p14="http://schemas.microsoft.com/office/powerpoint/2010/main" val="3419994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C670D2-71EC-8372-F5EE-18AE7618B211}"/>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11656D9E-3694-40F6-57D5-B97FDE4835EA}"/>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EE355033-3436-9259-D857-E9BEA5E98FA3}"/>
              </a:ext>
            </a:extLst>
          </p:cNvPr>
          <p:cNvSpPr>
            <a:spLocks noGrp="1"/>
          </p:cNvSpPr>
          <p:nvPr>
            <p:ph type="dt" sz="half" idx="10"/>
          </p:nvPr>
        </p:nvSpPr>
        <p:spPr/>
        <p:txBody>
          <a:bodyPr/>
          <a:lstStyle/>
          <a:p>
            <a:fld id="{F107E0CC-4DA5-4E79-A36A-9F8275E497C4}" type="datetime1">
              <a:rPr lang="nl-BE" smtClean="0"/>
              <a:t>16/04/2023</a:t>
            </a:fld>
            <a:endParaRPr lang="nl-BE"/>
          </a:p>
        </p:txBody>
      </p:sp>
      <p:sp>
        <p:nvSpPr>
          <p:cNvPr id="5" name="Tijdelijke aanduiding voor voettekst 4">
            <a:extLst>
              <a:ext uri="{FF2B5EF4-FFF2-40B4-BE49-F238E27FC236}">
                <a16:creationId xmlns:a16="http://schemas.microsoft.com/office/drawing/2014/main" id="{68003CF7-A55B-3774-ACA9-DD1AEAAC532F}"/>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E37EF965-2352-2568-CA86-B2C0516CA4E9}"/>
              </a:ext>
            </a:extLst>
          </p:cNvPr>
          <p:cNvSpPr>
            <a:spLocks noGrp="1"/>
          </p:cNvSpPr>
          <p:nvPr>
            <p:ph type="sldNum" sz="quarter" idx="12"/>
          </p:nvPr>
        </p:nvSpPr>
        <p:spPr/>
        <p:txBody>
          <a:bodyPr/>
          <a:lstStyle/>
          <a:p>
            <a:fld id="{7489E5C7-1257-4FA4-BB99-19922860BA5B}" type="slidenum">
              <a:rPr lang="nl-BE" smtClean="0"/>
              <a:t>‹nr.›</a:t>
            </a:fld>
            <a:endParaRPr lang="nl-BE"/>
          </a:p>
        </p:txBody>
      </p:sp>
    </p:spTree>
    <p:extLst>
      <p:ext uri="{BB962C8B-B14F-4D97-AF65-F5344CB8AC3E}">
        <p14:creationId xmlns:p14="http://schemas.microsoft.com/office/powerpoint/2010/main" val="1366201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0917C6-B995-C826-3DA3-8E4BE97BD95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412CA5B8-CF94-C863-1A7F-D36889EBE7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B94C6D5-4DF8-8306-5F31-F07A87378178}"/>
              </a:ext>
            </a:extLst>
          </p:cNvPr>
          <p:cNvSpPr>
            <a:spLocks noGrp="1"/>
          </p:cNvSpPr>
          <p:nvPr>
            <p:ph type="dt" sz="half" idx="10"/>
          </p:nvPr>
        </p:nvSpPr>
        <p:spPr/>
        <p:txBody>
          <a:bodyPr/>
          <a:lstStyle/>
          <a:p>
            <a:fld id="{E0CA323D-5929-4108-99FE-4CF2B7ED426B}" type="datetime1">
              <a:rPr lang="nl-BE" smtClean="0"/>
              <a:t>16/04/2023</a:t>
            </a:fld>
            <a:endParaRPr lang="nl-BE"/>
          </a:p>
        </p:txBody>
      </p:sp>
      <p:sp>
        <p:nvSpPr>
          <p:cNvPr id="5" name="Tijdelijke aanduiding voor voettekst 4">
            <a:extLst>
              <a:ext uri="{FF2B5EF4-FFF2-40B4-BE49-F238E27FC236}">
                <a16:creationId xmlns:a16="http://schemas.microsoft.com/office/drawing/2014/main" id="{89B11F00-C1A7-923E-E492-9D00C80996C1}"/>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7B86FF44-A4B0-C12F-2FD8-954B08B786F3}"/>
              </a:ext>
            </a:extLst>
          </p:cNvPr>
          <p:cNvSpPr>
            <a:spLocks noGrp="1"/>
          </p:cNvSpPr>
          <p:nvPr>
            <p:ph type="sldNum" sz="quarter" idx="12"/>
          </p:nvPr>
        </p:nvSpPr>
        <p:spPr/>
        <p:txBody>
          <a:bodyPr/>
          <a:lstStyle/>
          <a:p>
            <a:fld id="{7489E5C7-1257-4FA4-BB99-19922860BA5B}" type="slidenum">
              <a:rPr lang="nl-BE" smtClean="0"/>
              <a:t>‹nr.›</a:t>
            </a:fld>
            <a:endParaRPr lang="nl-BE"/>
          </a:p>
        </p:txBody>
      </p:sp>
    </p:spTree>
    <p:extLst>
      <p:ext uri="{BB962C8B-B14F-4D97-AF65-F5344CB8AC3E}">
        <p14:creationId xmlns:p14="http://schemas.microsoft.com/office/powerpoint/2010/main" val="2068896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280A1F-7854-F3BF-2CB1-397363E1F576}"/>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CFAEE2CD-8013-9496-E454-33C510CBB992}"/>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083007D0-9F16-E653-5A85-5876EFA19282}"/>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60FD3CDD-F951-8A1A-9382-6F7496860507}"/>
              </a:ext>
            </a:extLst>
          </p:cNvPr>
          <p:cNvSpPr>
            <a:spLocks noGrp="1"/>
          </p:cNvSpPr>
          <p:nvPr>
            <p:ph type="dt" sz="half" idx="10"/>
          </p:nvPr>
        </p:nvSpPr>
        <p:spPr/>
        <p:txBody>
          <a:bodyPr/>
          <a:lstStyle/>
          <a:p>
            <a:fld id="{49B4E7DB-1A8D-47E5-951E-D41DD3906400}" type="datetime1">
              <a:rPr lang="nl-BE" smtClean="0"/>
              <a:t>16/04/2023</a:t>
            </a:fld>
            <a:endParaRPr lang="nl-BE"/>
          </a:p>
        </p:txBody>
      </p:sp>
      <p:sp>
        <p:nvSpPr>
          <p:cNvPr id="6" name="Tijdelijke aanduiding voor voettekst 5">
            <a:extLst>
              <a:ext uri="{FF2B5EF4-FFF2-40B4-BE49-F238E27FC236}">
                <a16:creationId xmlns:a16="http://schemas.microsoft.com/office/drawing/2014/main" id="{FDF91928-5814-6046-4F5B-6217BD28FDB7}"/>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687411BF-11AD-A905-69C7-9BD1DBF8FCF1}"/>
              </a:ext>
            </a:extLst>
          </p:cNvPr>
          <p:cNvSpPr>
            <a:spLocks noGrp="1"/>
          </p:cNvSpPr>
          <p:nvPr>
            <p:ph type="sldNum" sz="quarter" idx="12"/>
          </p:nvPr>
        </p:nvSpPr>
        <p:spPr/>
        <p:txBody>
          <a:bodyPr/>
          <a:lstStyle/>
          <a:p>
            <a:fld id="{7489E5C7-1257-4FA4-BB99-19922860BA5B}" type="slidenum">
              <a:rPr lang="nl-BE" smtClean="0"/>
              <a:t>‹nr.›</a:t>
            </a:fld>
            <a:endParaRPr lang="nl-BE"/>
          </a:p>
        </p:txBody>
      </p:sp>
    </p:spTree>
    <p:extLst>
      <p:ext uri="{BB962C8B-B14F-4D97-AF65-F5344CB8AC3E}">
        <p14:creationId xmlns:p14="http://schemas.microsoft.com/office/powerpoint/2010/main" val="2615471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DD084E-D6F7-3228-A0F5-2D8038648410}"/>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DA8F8E04-0FFD-0B21-FE12-9B47DFD742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5BCBFE5-7CF7-329F-3A84-A5BB4FC74222}"/>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5D6FB9D2-B48F-17A5-A92A-C6C5A7AC9E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7C573546-2E07-E969-097E-608027648947}"/>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2A2AC284-EE2D-1DF4-C6D1-6063F6E4A246}"/>
              </a:ext>
            </a:extLst>
          </p:cNvPr>
          <p:cNvSpPr>
            <a:spLocks noGrp="1"/>
          </p:cNvSpPr>
          <p:nvPr>
            <p:ph type="dt" sz="half" idx="10"/>
          </p:nvPr>
        </p:nvSpPr>
        <p:spPr/>
        <p:txBody>
          <a:bodyPr/>
          <a:lstStyle/>
          <a:p>
            <a:fld id="{56F733E2-3D56-4E40-AD0B-DD77BE5E44E5}" type="datetime1">
              <a:rPr lang="nl-BE" smtClean="0"/>
              <a:t>16/04/2023</a:t>
            </a:fld>
            <a:endParaRPr lang="nl-BE"/>
          </a:p>
        </p:txBody>
      </p:sp>
      <p:sp>
        <p:nvSpPr>
          <p:cNvPr id="8" name="Tijdelijke aanduiding voor voettekst 7">
            <a:extLst>
              <a:ext uri="{FF2B5EF4-FFF2-40B4-BE49-F238E27FC236}">
                <a16:creationId xmlns:a16="http://schemas.microsoft.com/office/drawing/2014/main" id="{C8ADDAD4-526B-524A-641E-08D0F0DA6606}"/>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1B726BF7-8B89-3E30-3C4E-1642B663E11E}"/>
              </a:ext>
            </a:extLst>
          </p:cNvPr>
          <p:cNvSpPr>
            <a:spLocks noGrp="1"/>
          </p:cNvSpPr>
          <p:nvPr>
            <p:ph type="sldNum" sz="quarter" idx="12"/>
          </p:nvPr>
        </p:nvSpPr>
        <p:spPr/>
        <p:txBody>
          <a:bodyPr/>
          <a:lstStyle/>
          <a:p>
            <a:fld id="{7489E5C7-1257-4FA4-BB99-19922860BA5B}" type="slidenum">
              <a:rPr lang="nl-BE" smtClean="0"/>
              <a:t>‹nr.›</a:t>
            </a:fld>
            <a:endParaRPr lang="nl-BE"/>
          </a:p>
        </p:txBody>
      </p:sp>
    </p:spTree>
    <p:extLst>
      <p:ext uri="{BB962C8B-B14F-4D97-AF65-F5344CB8AC3E}">
        <p14:creationId xmlns:p14="http://schemas.microsoft.com/office/powerpoint/2010/main" val="575569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45F9D1-7761-CC45-7A01-056065942FD7}"/>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C4F1CBD7-6563-49EB-F868-30A769C155EB}"/>
              </a:ext>
            </a:extLst>
          </p:cNvPr>
          <p:cNvSpPr>
            <a:spLocks noGrp="1"/>
          </p:cNvSpPr>
          <p:nvPr>
            <p:ph type="dt" sz="half" idx="10"/>
          </p:nvPr>
        </p:nvSpPr>
        <p:spPr/>
        <p:txBody>
          <a:bodyPr/>
          <a:lstStyle/>
          <a:p>
            <a:fld id="{EAE44ED1-B888-48FC-8F7B-53C7807E71CD}" type="datetime1">
              <a:rPr lang="nl-BE" smtClean="0"/>
              <a:t>16/04/2023</a:t>
            </a:fld>
            <a:endParaRPr lang="nl-BE"/>
          </a:p>
        </p:txBody>
      </p:sp>
      <p:sp>
        <p:nvSpPr>
          <p:cNvPr id="4" name="Tijdelijke aanduiding voor voettekst 3">
            <a:extLst>
              <a:ext uri="{FF2B5EF4-FFF2-40B4-BE49-F238E27FC236}">
                <a16:creationId xmlns:a16="http://schemas.microsoft.com/office/drawing/2014/main" id="{E822FCEC-ABE9-3C2C-FD1F-4C332E1E943C}"/>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D7B7584A-F6E2-12E4-5BB9-FA5494B1CB4B}"/>
              </a:ext>
            </a:extLst>
          </p:cNvPr>
          <p:cNvSpPr>
            <a:spLocks noGrp="1"/>
          </p:cNvSpPr>
          <p:nvPr>
            <p:ph type="sldNum" sz="quarter" idx="12"/>
          </p:nvPr>
        </p:nvSpPr>
        <p:spPr/>
        <p:txBody>
          <a:bodyPr/>
          <a:lstStyle/>
          <a:p>
            <a:fld id="{7489E5C7-1257-4FA4-BB99-19922860BA5B}" type="slidenum">
              <a:rPr lang="nl-BE" smtClean="0"/>
              <a:t>‹nr.›</a:t>
            </a:fld>
            <a:endParaRPr lang="nl-BE"/>
          </a:p>
        </p:txBody>
      </p:sp>
    </p:spTree>
    <p:extLst>
      <p:ext uri="{BB962C8B-B14F-4D97-AF65-F5344CB8AC3E}">
        <p14:creationId xmlns:p14="http://schemas.microsoft.com/office/powerpoint/2010/main" val="3345803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39ADD3F-5122-F01D-2FAA-7538F08E2D17}"/>
              </a:ext>
            </a:extLst>
          </p:cNvPr>
          <p:cNvSpPr>
            <a:spLocks noGrp="1"/>
          </p:cNvSpPr>
          <p:nvPr>
            <p:ph type="dt" sz="half" idx="10"/>
          </p:nvPr>
        </p:nvSpPr>
        <p:spPr/>
        <p:txBody>
          <a:bodyPr/>
          <a:lstStyle/>
          <a:p>
            <a:fld id="{E20B320C-DD22-4DAC-B3BD-1CC5A0AD4C58}" type="datetime1">
              <a:rPr lang="nl-BE" smtClean="0"/>
              <a:t>16/04/2023</a:t>
            </a:fld>
            <a:endParaRPr lang="nl-BE"/>
          </a:p>
        </p:txBody>
      </p:sp>
      <p:sp>
        <p:nvSpPr>
          <p:cNvPr id="3" name="Tijdelijke aanduiding voor voettekst 2">
            <a:extLst>
              <a:ext uri="{FF2B5EF4-FFF2-40B4-BE49-F238E27FC236}">
                <a16:creationId xmlns:a16="http://schemas.microsoft.com/office/drawing/2014/main" id="{23AFE0CC-81B8-F2C2-300B-1623C5DFC477}"/>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2A14C53D-B4D9-0D7F-3526-1E8175A7FF38}"/>
              </a:ext>
            </a:extLst>
          </p:cNvPr>
          <p:cNvSpPr>
            <a:spLocks noGrp="1"/>
          </p:cNvSpPr>
          <p:nvPr>
            <p:ph type="sldNum" sz="quarter" idx="12"/>
          </p:nvPr>
        </p:nvSpPr>
        <p:spPr/>
        <p:txBody>
          <a:bodyPr/>
          <a:lstStyle/>
          <a:p>
            <a:fld id="{7489E5C7-1257-4FA4-BB99-19922860BA5B}" type="slidenum">
              <a:rPr lang="nl-BE" smtClean="0"/>
              <a:t>‹nr.›</a:t>
            </a:fld>
            <a:endParaRPr lang="nl-BE"/>
          </a:p>
        </p:txBody>
      </p:sp>
    </p:spTree>
    <p:extLst>
      <p:ext uri="{BB962C8B-B14F-4D97-AF65-F5344CB8AC3E}">
        <p14:creationId xmlns:p14="http://schemas.microsoft.com/office/powerpoint/2010/main" val="4253893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A3C820-888C-EEAE-5FCC-4858B7EEF67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700B1E32-5AAD-C167-5FD8-18E8F7DAB0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BFCEC5EC-30C3-EF06-B5ED-697D1FB038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4B8CEF3-AEA2-B8B8-628B-6B2E9DDF284D}"/>
              </a:ext>
            </a:extLst>
          </p:cNvPr>
          <p:cNvSpPr>
            <a:spLocks noGrp="1"/>
          </p:cNvSpPr>
          <p:nvPr>
            <p:ph type="dt" sz="half" idx="10"/>
          </p:nvPr>
        </p:nvSpPr>
        <p:spPr/>
        <p:txBody>
          <a:bodyPr/>
          <a:lstStyle/>
          <a:p>
            <a:fld id="{C61D8452-3141-42CA-BA7B-E110F9218D05}" type="datetime1">
              <a:rPr lang="nl-BE" smtClean="0"/>
              <a:t>16/04/2023</a:t>
            </a:fld>
            <a:endParaRPr lang="nl-BE"/>
          </a:p>
        </p:txBody>
      </p:sp>
      <p:sp>
        <p:nvSpPr>
          <p:cNvPr id="6" name="Tijdelijke aanduiding voor voettekst 5">
            <a:extLst>
              <a:ext uri="{FF2B5EF4-FFF2-40B4-BE49-F238E27FC236}">
                <a16:creationId xmlns:a16="http://schemas.microsoft.com/office/drawing/2014/main" id="{B7545A78-5B14-1D99-73F0-3E6EE697EBCF}"/>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ACFEA362-EDDB-D188-080B-C357E2CF1FE6}"/>
              </a:ext>
            </a:extLst>
          </p:cNvPr>
          <p:cNvSpPr>
            <a:spLocks noGrp="1"/>
          </p:cNvSpPr>
          <p:nvPr>
            <p:ph type="sldNum" sz="quarter" idx="12"/>
          </p:nvPr>
        </p:nvSpPr>
        <p:spPr/>
        <p:txBody>
          <a:bodyPr/>
          <a:lstStyle/>
          <a:p>
            <a:fld id="{7489E5C7-1257-4FA4-BB99-19922860BA5B}" type="slidenum">
              <a:rPr lang="nl-BE" smtClean="0"/>
              <a:t>‹nr.›</a:t>
            </a:fld>
            <a:endParaRPr lang="nl-BE"/>
          </a:p>
        </p:txBody>
      </p:sp>
    </p:spTree>
    <p:extLst>
      <p:ext uri="{BB962C8B-B14F-4D97-AF65-F5344CB8AC3E}">
        <p14:creationId xmlns:p14="http://schemas.microsoft.com/office/powerpoint/2010/main" val="1767303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24C782-9DAB-2B39-8712-BE37B0C80DA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EFB726F7-8490-FC1B-2E0F-86866BB649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0B347B44-75ED-2AE5-87A2-0F74B184ED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EFB4C10-E216-E1ED-7AA8-429A348E720C}"/>
              </a:ext>
            </a:extLst>
          </p:cNvPr>
          <p:cNvSpPr>
            <a:spLocks noGrp="1"/>
          </p:cNvSpPr>
          <p:nvPr>
            <p:ph type="dt" sz="half" idx="10"/>
          </p:nvPr>
        </p:nvSpPr>
        <p:spPr/>
        <p:txBody>
          <a:bodyPr/>
          <a:lstStyle/>
          <a:p>
            <a:fld id="{997AEF0E-5B5B-4DF4-9E14-56F7DE52354C}" type="datetime1">
              <a:rPr lang="nl-BE" smtClean="0"/>
              <a:t>16/04/2023</a:t>
            </a:fld>
            <a:endParaRPr lang="nl-BE"/>
          </a:p>
        </p:txBody>
      </p:sp>
      <p:sp>
        <p:nvSpPr>
          <p:cNvPr id="6" name="Tijdelijke aanduiding voor voettekst 5">
            <a:extLst>
              <a:ext uri="{FF2B5EF4-FFF2-40B4-BE49-F238E27FC236}">
                <a16:creationId xmlns:a16="http://schemas.microsoft.com/office/drawing/2014/main" id="{C6A381DF-4788-B729-EB8E-5EC8B5EF88C8}"/>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BDEF4649-2E7D-0510-1D9E-45A13910A6C6}"/>
              </a:ext>
            </a:extLst>
          </p:cNvPr>
          <p:cNvSpPr>
            <a:spLocks noGrp="1"/>
          </p:cNvSpPr>
          <p:nvPr>
            <p:ph type="sldNum" sz="quarter" idx="12"/>
          </p:nvPr>
        </p:nvSpPr>
        <p:spPr/>
        <p:txBody>
          <a:bodyPr/>
          <a:lstStyle/>
          <a:p>
            <a:fld id="{7489E5C7-1257-4FA4-BB99-19922860BA5B}" type="slidenum">
              <a:rPr lang="nl-BE" smtClean="0"/>
              <a:t>‹nr.›</a:t>
            </a:fld>
            <a:endParaRPr lang="nl-BE"/>
          </a:p>
        </p:txBody>
      </p:sp>
    </p:spTree>
    <p:extLst>
      <p:ext uri="{BB962C8B-B14F-4D97-AF65-F5344CB8AC3E}">
        <p14:creationId xmlns:p14="http://schemas.microsoft.com/office/powerpoint/2010/main" val="669252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F3A6B53-EE1F-0A62-5AE0-C2A34DE432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DF2355C6-23BE-F98B-052C-91278F7225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2B091AE9-1945-18A7-E664-799EE7DD58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2B2C36-0B81-4410-8AF8-6FD48C9A9398}" type="datetime1">
              <a:rPr lang="nl-BE" smtClean="0"/>
              <a:t>16/04/2023</a:t>
            </a:fld>
            <a:endParaRPr lang="nl-BE"/>
          </a:p>
        </p:txBody>
      </p:sp>
      <p:sp>
        <p:nvSpPr>
          <p:cNvPr id="5" name="Tijdelijke aanduiding voor voettekst 4">
            <a:extLst>
              <a:ext uri="{FF2B5EF4-FFF2-40B4-BE49-F238E27FC236}">
                <a16:creationId xmlns:a16="http://schemas.microsoft.com/office/drawing/2014/main" id="{65EC99A2-87CF-533F-6569-741E53FE06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4D7C054D-416F-030E-CA61-7AEF395628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89E5C7-1257-4FA4-BB99-19922860BA5B}" type="slidenum">
              <a:rPr lang="nl-BE" smtClean="0"/>
              <a:t>‹nr.›</a:t>
            </a:fld>
            <a:endParaRPr lang="nl-BE"/>
          </a:p>
        </p:txBody>
      </p:sp>
    </p:spTree>
    <p:extLst>
      <p:ext uri="{BB962C8B-B14F-4D97-AF65-F5344CB8AC3E}">
        <p14:creationId xmlns:p14="http://schemas.microsoft.com/office/powerpoint/2010/main" val="60759531"/>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jfif"/><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jpeg"/><Relationship Id="rId3" Type="http://schemas.openxmlformats.org/officeDocument/2006/relationships/image" Target="../media/image1.jpe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24.xml"/><Relationship Id="rId16"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3.png"/><Relationship Id="rId9" Type="http://schemas.openxmlformats.org/officeDocument/2006/relationships/image" Target="../media/image25.png"/><Relationship Id="rId1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2.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BCB4EC2A-55CC-144B-F185-589498F5219B}"/>
              </a:ext>
            </a:extLst>
          </p:cNvPr>
          <p:cNvSpPr/>
          <p:nvPr/>
        </p:nvSpPr>
        <p:spPr>
          <a:xfrm>
            <a:off x="1994647" y="623943"/>
            <a:ext cx="9623612" cy="458443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2" name="Titel 1">
            <a:extLst>
              <a:ext uri="{FF2B5EF4-FFF2-40B4-BE49-F238E27FC236}">
                <a16:creationId xmlns:a16="http://schemas.microsoft.com/office/drawing/2014/main" id="{54310165-B48B-03B1-83A2-16B2C81C98C2}"/>
              </a:ext>
            </a:extLst>
          </p:cNvPr>
          <p:cNvSpPr>
            <a:spLocks noGrp="1"/>
          </p:cNvSpPr>
          <p:nvPr>
            <p:ph type="ctrTitle"/>
          </p:nvPr>
        </p:nvSpPr>
        <p:spPr>
          <a:xfrm>
            <a:off x="3872751" y="957949"/>
            <a:ext cx="7605657" cy="3496237"/>
          </a:xfrm>
        </p:spPr>
        <p:txBody>
          <a:bodyPr>
            <a:normAutofit/>
          </a:bodyPr>
          <a:lstStyle/>
          <a:p>
            <a:pPr algn="l">
              <a:lnSpc>
                <a:spcPct val="100000"/>
              </a:lnSpc>
              <a:spcAft>
                <a:spcPts val="2400"/>
              </a:spcAft>
            </a:pPr>
            <a:r>
              <a:rPr lang="nl-BE" sz="4000" dirty="0">
                <a:solidFill>
                  <a:srgbClr val="00757C"/>
                </a:solidFill>
                <a:latin typeface="Roboto"/>
                <a:ea typeface="Roboto"/>
              </a:rPr>
              <a:t>Welkom op de prijsuitreiking</a:t>
            </a:r>
            <a:br>
              <a:rPr lang="nl-BE" sz="8000" b="1" dirty="0">
                <a:solidFill>
                  <a:schemeClr val="bg1"/>
                </a:solidFill>
                <a:latin typeface="Roboto"/>
                <a:ea typeface="Roboto"/>
              </a:rPr>
            </a:br>
            <a:r>
              <a:rPr lang="nl-BE" sz="5800" b="1" dirty="0">
                <a:solidFill>
                  <a:srgbClr val="00757C"/>
                </a:solidFill>
                <a:latin typeface="Roboto"/>
                <a:ea typeface="Roboto"/>
              </a:rPr>
              <a:t>Junior Journalist &amp;</a:t>
            </a:r>
            <a:br>
              <a:rPr lang="nl-BE" sz="5800" b="1" dirty="0">
                <a:solidFill>
                  <a:srgbClr val="00757C"/>
                </a:solidFill>
                <a:latin typeface="Roboto"/>
                <a:ea typeface="Roboto"/>
              </a:rPr>
            </a:br>
            <a:r>
              <a:rPr lang="nl-BE" sz="5800" b="1" dirty="0">
                <a:solidFill>
                  <a:srgbClr val="00757C"/>
                </a:solidFill>
                <a:latin typeface="Roboto"/>
                <a:ea typeface="Roboto"/>
              </a:rPr>
              <a:t>Taaltrofee Nederlands</a:t>
            </a:r>
            <a:br>
              <a:rPr lang="nl-BE" sz="5800" b="1" dirty="0">
                <a:solidFill>
                  <a:srgbClr val="00757C"/>
                </a:solidFill>
                <a:latin typeface="Roboto"/>
                <a:ea typeface="Roboto"/>
              </a:rPr>
            </a:br>
            <a:r>
              <a:rPr lang="nl-BE" sz="3600" dirty="0">
                <a:solidFill>
                  <a:srgbClr val="00757C"/>
                </a:solidFill>
                <a:latin typeface="Roboto"/>
                <a:ea typeface="Roboto"/>
              </a:rPr>
              <a:t>start om 14.00 uur</a:t>
            </a:r>
            <a:endParaRPr lang="nl-NL" sz="3600" dirty="0">
              <a:solidFill>
                <a:srgbClr val="00757C"/>
              </a:solidFill>
            </a:endParaRPr>
          </a:p>
        </p:txBody>
      </p:sp>
      <p:sp>
        <p:nvSpPr>
          <p:cNvPr id="5" name="Tijdelijke aanduiding voor dianummer 4">
            <a:extLst>
              <a:ext uri="{FF2B5EF4-FFF2-40B4-BE49-F238E27FC236}">
                <a16:creationId xmlns:a16="http://schemas.microsoft.com/office/drawing/2014/main" id="{3CEF98A0-A512-41D3-701E-15D19FCFFDBF}"/>
              </a:ext>
            </a:extLst>
          </p:cNvPr>
          <p:cNvSpPr>
            <a:spLocks noGrp="1"/>
          </p:cNvSpPr>
          <p:nvPr>
            <p:ph type="sldNum" sz="quarter" idx="12"/>
          </p:nvPr>
        </p:nvSpPr>
        <p:spPr/>
        <p:txBody>
          <a:bodyPr/>
          <a:lstStyle/>
          <a:p>
            <a:fld id="{7489E5C7-1257-4FA4-BB99-19922860BA5B}" type="slidenum">
              <a:rPr lang="nl-BE" smtClean="0"/>
              <a:t>1</a:t>
            </a:fld>
            <a:endParaRPr lang="nl-BE"/>
          </a:p>
        </p:txBody>
      </p:sp>
      <p:sp>
        <p:nvSpPr>
          <p:cNvPr id="3" name="Titel 1">
            <a:extLst>
              <a:ext uri="{FF2B5EF4-FFF2-40B4-BE49-F238E27FC236}">
                <a16:creationId xmlns:a16="http://schemas.microsoft.com/office/drawing/2014/main" id="{0AEE959D-CF71-6A50-E3EE-CBA51D568515}"/>
              </a:ext>
            </a:extLst>
          </p:cNvPr>
          <p:cNvSpPr txBox="1">
            <a:spLocks/>
          </p:cNvSpPr>
          <p:nvPr/>
        </p:nvSpPr>
        <p:spPr>
          <a:xfrm>
            <a:off x="358219" y="1453958"/>
            <a:ext cx="11453567"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BE" sz="8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6" name="Afbeelding 5">
            <a:extLst>
              <a:ext uri="{FF2B5EF4-FFF2-40B4-BE49-F238E27FC236}">
                <a16:creationId xmlns:a16="http://schemas.microsoft.com/office/drawing/2014/main" id="{879E527A-0EBE-33CF-0773-2D64246EB94F}"/>
              </a:ext>
            </a:extLst>
          </p:cNvPr>
          <p:cNvPicPr>
            <a:picLocks noChangeAspect="1"/>
          </p:cNvPicPr>
          <p:nvPr/>
        </p:nvPicPr>
        <p:blipFill>
          <a:blip r:embed="rId4"/>
          <a:stretch>
            <a:fillRect/>
          </a:stretch>
        </p:blipFill>
        <p:spPr>
          <a:xfrm>
            <a:off x="-1799406" y="166993"/>
            <a:ext cx="6995295" cy="6995295"/>
          </a:xfrm>
          <a:prstGeom prst="rect">
            <a:avLst/>
          </a:prstGeom>
        </p:spPr>
      </p:pic>
    </p:spTree>
    <p:extLst>
      <p:ext uri="{BB962C8B-B14F-4D97-AF65-F5344CB8AC3E}">
        <p14:creationId xmlns:p14="http://schemas.microsoft.com/office/powerpoint/2010/main" val="1629866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BCB4EC2A-55CC-144B-F185-589498F5219B}"/>
              </a:ext>
            </a:extLst>
          </p:cNvPr>
          <p:cNvSpPr/>
          <p:nvPr/>
        </p:nvSpPr>
        <p:spPr>
          <a:xfrm>
            <a:off x="358218" y="514521"/>
            <a:ext cx="11371666" cy="458443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5" name="Tijdelijke aanduiding voor dianummer 4">
            <a:extLst>
              <a:ext uri="{FF2B5EF4-FFF2-40B4-BE49-F238E27FC236}">
                <a16:creationId xmlns:a16="http://schemas.microsoft.com/office/drawing/2014/main" id="{3CEF98A0-A512-41D3-701E-15D19FCFFDBF}"/>
              </a:ext>
            </a:extLst>
          </p:cNvPr>
          <p:cNvSpPr>
            <a:spLocks noGrp="1"/>
          </p:cNvSpPr>
          <p:nvPr>
            <p:ph type="sldNum" sz="quarter" idx="12"/>
          </p:nvPr>
        </p:nvSpPr>
        <p:spPr/>
        <p:txBody>
          <a:bodyPr/>
          <a:lstStyle/>
          <a:p>
            <a:fld id="{7489E5C7-1257-4FA4-BB99-19922860BA5B}" type="slidenum">
              <a:rPr lang="nl-BE" smtClean="0"/>
              <a:t>10</a:t>
            </a:fld>
            <a:endParaRPr lang="nl-BE"/>
          </a:p>
        </p:txBody>
      </p:sp>
      <p:sp>
        <p:nvSpPr>
          <p:cNvPr id="3" name="Titel 1">
            <a:extLst>
              <a:ext uri="{FF2B5EF4-FFF2-40B4-BE49-F238E27FC236}">
                <a16:creationId xmlns:a16="http://schemas.microsoft.com/office/drawing/2014/main" id="{0AEE959D-CF71-6A50-E3EE-CBA51D568515}"/>
              </a:ext>
            </a:extLst>
          </p:cNvPr>
          <p:cNvSpPr txBox="1">
            <a:spLocks/>
          </p:cNvSpPr>
          <p:nvPr/>
        </p:nvSpPr>
        <p:spPr>
          <a:xfrm>
            <a:off x="358219" y="1453958"/>
            <a:ext cx="11453567"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BE" sz="8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0" name="Titel 1">
            <a:extLst>
              <a:ext uri="{FF2B5EF4-FFF2-40B4-BE49-F238E27FC236}">
                <a16:creationId xmlns:a16="http://schemas.microsoft.com/office/drawing/2014/main" id="{8395350C-E9D9-CA22-1133-3792EBD102DC}"/>
              </a:ext>
            </a:extLst>
          </p:cNvPr>
          <p:cNvSpPr>
            <a:spLocks noGrp="1"/>
          </p:cNvSpPr>
          <p:nvPr>
            <p:ph type="ctrTitle"/>
          </p:nvPr>
        </p:nvSpPr>
        <p:spPr>
          <a:xfrm>
            <a:off x="1003610" y="875740"/>
            <a:ext cx="7768942" cy="3861994"/>
          </a:xfrm>
        </p:spPr>
        <p:txBody>
          <a:bodyPr>
            <a:noAutofit/>
          </a:bodyPr>
          <a:lstStyle/>
          <a:p>
            <a:pPr algn="l">
              <a:lnSpc>
                <a:spcPct val="100000"/>
              </a:lnSpc>
              <a:spcAft>
                <a:spcPts val="2400"/>
              </a:spcAft>
            </a:pP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Winnaar reeks 1</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t>3de plaats</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4400" b="1" dirty="0">
                <a:solidFill>
                  <a:srgbClr val="00757C"/>
                </a:solidFill>
                <a:latin typeface="Roboto" panose="02000000000000000000" pitchFamily="2" charset="0"/>
                <a:ea typeface="Roboto" panose="02000000000000000000" pitchFamily="2" charset="0"/>
                <a:cs typeface="Roboto" panose="02000000000000000000" pitchFamily="2" charset="0"/>
              </a:rPr>
              <a:t>Matteo Vandenbroucke</a:t>
            </a:r>
            <a:b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met </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‘Jongeren uit Grasheide redden skatepark van sloop’</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laureaat Davidsfonds Putte-Beerzel-Grasheide-Peulis</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Vrije Basisschool Grasheide</a:t>
            </a:r>
          </a:p>
        </p:txBody>
      </p:sp>
      <p:pic>
        <p:nvPicPr>
          <p:cNvPr id="2" name="Afbeelding 1" descr="Afbeelding met vrouw, vrouwelijk&#10;&#10;Automatisch gegenereerde beschrijving">
            <a:extLst>
              <a:ext uri="{FF2B5EF4-FFF2-40B4-BE49-F238E27FC236}">
                <a16:creationId xmlns:a16="http://schemas.microsoft.com/office/drawing/2014/main" id="{AE5381AC-C24D-AA16-ABBD-3F2818343DFA}"/>
              </a:ext>
            </a:extLst>
          </p:cNvPr>
          <p:cNvPicPr>
            <a:picLocks noChangeAspect="1"/>
          </p:cNvPicPr>
          <p:nvPr/>
        </p:nvPicPr>
        <p:blipFill>
          <a:blip r:embed="rId4"/>
          <a:stretch>
            <a:fillRect/>
          </a:stretch>
        </p:blipFill>
        <p:spPr>
          <a:xfrm>
            <a:off x="6828985" y="257260"/>
            <a:ext cx="6343479" cy="6343479"/>
          </a:xfrm>
          <a:prstGeom prst="rect">
            <a:avLst/>
          </a:prstGeom>
        </p:spPr>
      </p:pic>
    </p:spTree>
    <p:extLst>
      <p:ext uri="{BB962C8B-B14F-4D97-AF65-F5344CB8AC3E}">
        <p14:creationId xmlns:p14="http://schemas.microsoft.com/office/powerpoint/2010/main" val="3563017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BCB4EC2A-55CC-144B-F185-589498F5219B}"/>
              </a:ext>
            </a:extLst>
          </p:cNvPr>
          <p:cNvSpPr/>
          <p:nvPr/>
        </p:nvSpPr>
        <p:spPr>
          <a:xfrm>
            <a:off x="358218" y="514521"/>
            <a:ext cx="11361834" cy="458443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5" name="Tijdelijke aanduiding voor dianummer 4">
            <a:extLst>
              <a:ext uri="{FF2B5EF4-FFF2-40B4-BE49-F238E27FC236}">
                <a16:creationId xmlns:a16="http://schemas.microsoft.com/office/drawing/2014/main" id="{3CEF98A0-A512-41D3-701E-15D19FCFFDBF}"/>
              </a:ext>
            </a:extLst>
          </p:cNvPr>
          <p:cNvSpPr>
            <a:spLocks noGrp="1"/>
          </p:cNvSpPr>
          <p:nvPr>
            <p:ph type="sldNum" sz="quarter" idx="12"/>
          </p:nvPr>
        </p:nvSpPr>
        <p:spPr/>
        <p:txBody>
          <a:bodyPr/>
          <a:lstStyle/>
          <a:p>
            <a:fld id="{7489E5C7-1257-4FA4-BB99-19922860BA5B}" type="slidenum">
              <a:rPr lang="nl-BE" smtClean="0"/>
              <a:t>11</a:t>
            </a:fld>
            <a:endParaRPr lang="nl-BE"/>
          </a:p>
        </p:txBody>
      </p:sp>
      <p:sp>
        <p:nvSpPr>
          <p:cNvPr id="3" name="Titel 1">
            <a:extLst>
              <a:ext uri="{FF2B5EF4-FFF2-40B4-BE49-F238E27FC236}">
                <a16:creationId xmlns:a16="http://schemas.microsoft.com/office/drawing/2014/main" id="{0AEE959D-CF71-6A50-E3EE-CBA51D568515}"/>
              </a:ext>
            </a:extLst>
          </p:cNvPr>
          <p:cNvSpPr txBox="1">
            <a:spLocks/>
          </p:cNvSpPr>
          <p:nvPr/>
        </p:nvSpPr>
        <p:spPr>
          <a:xfrm>
            <a:off x="358219" y="1453958"/>
            <a:ext cx="11453567"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BE" sz="8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0" name="Titel 1">
            <a:extLst>
              <a:ext uri="{FF2B5EF4-FFF2-40B4-BE49-F238E27FC236}">
                <a16:creationId xmlns:a16="http://schemas.microsoft.com/office/drawing/2014/main" id="{8395350C-E9D9-CA22-1133-3792EBD102DC}"/>
              </a:ext>
            </a:extLst>
          </p:cNvPr>
          <p:cNvSpPr>
            <a:spLocks noGrp="1"/>
          </p:cNvSpPr>
          <p:nvPr>
            <p:ph type="ctrTitle"/>
          </p:nvPr>
        </p:nvSpPr>
        <p:spPr>
          <a:xfrm>
            <a:off x="1003610" y="875740"/>
            <a:ext cx="7768942" cy="3861994"/>
          </a:xfrm>
        </p:spPr>
        <p:txBody>
          <a:bodyPr>
            <a:noAutofit/>
          </a:bodyPr>
          <a:lstStyle/>
          <a:p>
            <a:pPr algn="l">
              <a:lnSpc>
                <a:spcPct val="100000"/>
              </a:lnSpc>
              <a:spcAft>
                <a:spcPts val="2400"/>
              </a:spcAft>
            </a:pP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Winnaar reeks 1</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t>2de plaats</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4400" b="1" dirty="0">
                <a:solidFill>
                  <a:srgbClr val="00757C"/>
                </a:solidFill>
                <a:latin typeface="Roboto" panose="02000000000000000000" pitchFamily="2" charset="0"/>
                <a:ea typeface="Roboto" panose="02000000000000000000" pitchFamily="2" charset="0"/>
                <a:cs typeface="Roboto" panose="02000000000000000000" pitchFamily="2" charset="0"/>
              </a:rPr>
              <a:t>Isaac </a:t>
            </a:r>
            <a:r>
              <a:rPr lang="nl-NL" sz="4400" b="1" dirty="0" err="1">
                <a:solidFill>
                  <a:srgbClr val="00757C"/>
                </a:solidFill>
                <a:latin typeface="Roboto" panose="02000000000000000000" pitchFamily="2" charset="0"/>
                <a:ea typeface="Roboto" panose="02000000000000000000" pitchFamily="2" charset="0"/>
                <a:cs typeface="Roboto" panose="02000000000000000000" pitchFamily="2" charset="0"/>
              </a:rPr>
              <a:t>Konan</a:t>
            </a:r>
            <a:b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met </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‘Helden’</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laureaat Davidsfonds Alken</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GO! Basisschool Wonderwijs Alken</a:t>
            </a:r>
          </a:p>
        </p:txBody>
      </p:sp>
      <p:pic>
        <p:nvPicPr>
          <p:cNvPr id="9" name="Afbeelding 8">
            <a:extLst>
              <a:ext uri="{FF2B5EF4-FFF2-40B4-BE49-F238E27FC236}">
                <a16:creationId xmlns:a16="http://schemas.microsoft.com/office/drawing/2014/main" id="{C9BED862-1B1B-46E5-E933-1BE63ADE3DD2}"/>
              </a:ext>
            </a:extLst>
          </p:cNvPr>
          <p:cNvPicPr>
            <a:picLocks noChangeAspect="1"/>
          </p:cNvPicPr>
          <p:nvPr/>
        </p:nvPicPr>
        <p:blipFill>
          <a:blip r:embed="rId4"/>
          <a:stretch>
            <a:fillRect/>
          </a:stretch>
        </p:blipFill>
        <p:spPr>
          <a:xfrm>
            <a:off x="6077832" y="514521"/>
            <a:ext cx="5908951" cy="5908951"/>
          </a:xfrm>
          <a:prstGeom prst="rect">
            <a:avLst/>
          </a:prstGeom>
        </p:spPr>
      </p:pic>
    </p:spTree>
    <p:extLst>
      <p:ext uri="{BB962C8B-B14F-4D97-AF65-F5344CB8AC3E}">
        <p14:creationId xmlns:p14="http://schemas.microsoft.com/office/powerpoint/2010/main" val="1495582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BCB4EC2A-55CC-144B-F185-589498F5219B}"/>
              </a:ext>
            </a:extLst>
          </p:cNvPr>
          <p:cNvSpPr/>
          <p:nvPr/>
        </p:nvSpPr>
        <p:spPr>
          <a:xfrm>
            <a:off x="358218" y="514521"/>
            <a:ext cx="11361833" cy="458443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5" name="Tijdelijke aanduiding voor dianummer 4">
            <a:extLst>
              <a:ext uri="{FF2B5EF4-FFF2-40B4-BE49-F238E27FC236}">
                <a16:creationId xmlns:a16="http://schemas.microsoft.com/office/drawing/2014/main" id="{3CEF98A0-A512-41D3-701E-15D19FCFFDBF}"/>
              </a:ext>
            </a:extLst>
          </p:cNvPr>
          <p:cNvSpPr>
            <a:spLocks noGrp="1"/>
          </p:cNvSpPr>
          <p:nvPr>
            <p:ph type="sldNum" sz="quarter" idx="12"/>
          </p:nvPr>
        </p:nvSpPr>
        <p:spPr/>
        <p:txBody>
          <a:bodyPr/>
          <a:lstStyle/>
          <a:p>
            <a:fld id="{7489E5C7-1257-4FA4-BB99-19922860BA5B}" type="slidenum">
              <a:rPr lang="nl-BE" smtClean="0"/>
              <a:t>12</a:t>
            </a:fld>
            <a:endParaRPr lang="nl-BE"/>
          </a:p>
        </p:txBody>
      </p:sp>
      <p:sp>
        <p:nvSpPr>
          <p:cNvPr id="3" name="Titel 1">
            <a:extLst>
              <a:ext uri="{FF2B5EF4-FFF2-40B4-BE49-F238E27FC236}">
                <a16:creationId xmlns:a16="http://schemas.microsoft.com/office/drawing/2014/main" id="{0AEE959D-CF71-6A50-E3EE-CBA51D568515}"/>
              </a:ext>
            </a:extLst>
          </p:cNvPr>
          <p:cNvSpPr txBox="1">
            <a:spLocks/>
          </p:cNvSpPr>
          <p:nvPr/>
        </p:nvSpPr>
        <p:spPr>
          <a:xfrm>
            <a:off x="358219" y="1453958"/>
            <a:ext cx="11453567"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BE" sz="8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0" name="Titel 1">
            <a:extLst>
              <a:ext uri="{FF2B5EF4-FFF2-40B4-BE49-F238E27FC236}">
                <a16:creationId xmlns:a16="http://schemas.microsoft.com/office/drawing/2014/main" id="{8395350C-E9D9-CA22-1133-3792EBD102DC}"/>
              </a:ext>
            </a:extLst>
          </p:cNvPr>
          <p:cNvSpPr>
            <a:spLocks noGrp="1"/>
          </p:cNvSpPr>
          <p:nvPr>
            <p:ph type="ctrTitle"/>
          </p:nvPr>
        </p:nvSpPr>
        <p:spPr>
          <a:xfrm>
            <a:off x="1003610" y="875740"/>
            <a:ext cx="7768942" cy="3861994"/>
          </a:xfrm>
        </p:spPr>
        <p:txBody>
          <a:bodyPr>
            <a:noAutofit/>
          </a:bodyPr>
          <a:lstStyle/>
          <a:p>
            <a:pPr algn="l">
              <a:lnSpc>
                <a:spcPct val="100000"/>
              </a:lnSpc>
              <a:spcAft>
                <a:spcPts val="2400"/>
              </a:spcAft>
            </a:pP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Winnaar reeks 1</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t>1ste plaats</a:t>
            </a:r>
            <a:b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4400" b="1" dirty="0" err="1">
                <a:solidFill>
                  <a:srgbClr val="00757C"/>
                </a:solidFill>
                <a:latin typeface="Roboto" panose="02000000000000000000" pitchFamily="2" charset="0"/>
                <a:ea typeface="Roboto" panose="02000000000000000000" pitchFamily="2" charset="0"/>
                <a:cs typeface="Roboto" panose="02000000000000000000" pitchFamily="2" charset="0"/>
              </a:rPr>
              <a:t>Juta</a:t>
            </a:r>
            <a:r>
              <a:rPr lang="nl-NL" sz="4400" b="1" dirty="0">
                <a:solidFill>
                  <a:srgbClr val="00757C"/>
                </a:solidFill>
                <a:latin typeface="Roboto" panose="02000000000000000000" pitchFamily="2" charset="0"/>
                <a:ea typeface="Roboto" panose="02000000000000000000" pitchFamily="2" charset="0"/>
                <a:cs typeface="Roboto" panose="02000000000000000000" pitchFamily="2" charset="0"/>
              </a:rPr>
              <a:t> </a:t>
            </a:r>
            <a:r>
              <a:rPr lang="nl-NL" sz="4400" b="1" dirty="0" err="1">
                <a:solidFill>
                  <a:srgbClr val="00757C"/>
                </a:solidFill>
                <a:latin typeface="Roboto" panose="02000000000000000000" pitchFamily="2" charset="0"/>
                <a:ea typeface="Roboto" panose="02000000000000000000" pitchFamily="2" charset="0"/>
                <a:cs typeface="Roboto" panose="02000000000000000000" pitchFamily="2" charset="0"/>
              </a:rPr>
              <a:t>Schelfthout</a:t>
            </a:r>
            <a:b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met </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a:t>
            </a:r>
            <a:r>
              <a:rPr lang="nl-NL" sz="2400" dirty="0" err="1">
                <a:solidFill>
                  <a:srgbClr val="00757C"/>
                </a:solidFill>
                <a:latin typeface="Roboto" panose="02000000000000000000" pitchFamily="2" charset="0"/>
                <a:ea typeface="Roboto" panose="02000000000000000000" pitchFamily="2" charset="0"/>
                <a:cs typeface="Roboto" panose="02000000000000000000" pitchFamily="2" charset="0"/>
              </a:rPr>
              <a:t>Vuilzeke</a:t>
            </a: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 is niet langer het vuilste dorp van het land’</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laureaat Davidsfonds Aalter</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Vrije Basisschool </a:t>
            </a:r>
            <a:r>
              <a:rPr lang="nl-NL" sz="2400" dirty="0" err="1">
                <a:solidFill>
                  <a:srgbClr val="00757C"/>
                </a:solidFill>
                <a:latin typeface="Roboto" panose="02000000000000000000" pitchFamily="2" charset="0"/>
                <a:ea typeface="Roboto" panose="02000000000000000000" pitchFamily="2" charset="0"/>
                <a:cs typeface="Roboto" panose="02000000000000000000" pitchFamily="2" charset="0"/>
              </a:rPr>
              <a:t>Taborschool</a:t>
            </a: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 Sint-Maria-Aalter</a:t>
            </a:r>
          </a:p>
        </p:txBody>
      </p:sp>
      <p:pic>
        <p:nvPicPr>
          <p:cNvPr id="11" name="Afbeelding 10">
            <a:extLst>
              <a:ext uri="{FF2B5EF4-FFF2-40B4-BE49-F238E27FC236}">
                <a16:creationId xmlns:a16="http://schemas.microsoft.com/office/drawing/2014/main" id="{0A3F41A9-D26D-2ACF-05FB-2C2D5FCC5D0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7705493" y="599352"/>
            <a:ext cx="4486507" cy="5594781"/>
          </a:xfrm>
          <a:prstGeom prst="rect">
            <a:avLst/>
          </a:prstGeom>
        </p:spPr>
      </p:pic>
      <p:sp>
        <p:nvSpPr>
          <p:cNvPr id="17" name="Tekstvak 16">
            <a:extLst>
              <a:ext uri="{FF2B5EF4-FFF2-40B4-BE49-F238E27FC236}">
                <a16:creationId xmlns:a16="http://schemas.microsoft.com/office/drawing/2014/main" id="{8987199F-49DB-7080-AC11-8233344A1939}"/>
              </a:ext>
            </a:extLst>
          </p:cNvPr>
          <p:cNvSpPr txBox="1"/>
          <p:nvPr/>
        </p:nvSpPr>
        <p:spPr>
          <a:xfrm>
            <a:off x="4528594" y="5505738"/>
            <a:ext cx="3021080" cy="523220"/>
          </a:xfrm>
          <a:prstGeom prst="rect">
            <a:avLst/>
          </a:prstGeom>
          <a:noFill/>
        </p:spPr>
        <p:txBody>
          <a:bodyPr wrap="square" rtlCol="0">
            <a:spAutoFit/>
          </a:bodyPr>
          <a:lstStyle/>
          <a:p>
            <a:pPr algn="r"/>
            <a:r>
              <a:rPr lang="nl-BE" sz="2800" dirty="0">
                <a:solidFill>
                  <a:schemeClr val="bg1"/>
                </a:solidFill>
                <a:latin typeface="Roboto" panose="02000000000000000000" pitchFamily="2" charset="0"/>
                <a:ea typeface="Roboto" panose="02000000000000000000" pitchFamily="2" charset="0"/>
                <a:cs typeface="Roboto" panose="02000000000000000000" pitchFamily="2" charset="0"/>
              </a:rPr>
              <a:t>Junior Journalist</a:t>
            </a:r>
          </a:p>
        </p:txBody>
      </p:sp>
    </p:spTree>
    <p:extLst>
      <p:ext uri="{BB962C8B-B14F-4D97-AF65-F5344CB8AC3E}">
        <p14:creationId xmlns:p14="http://schemas.microsoft.com/office/powerpoint/2010/main" val="1028207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hthoek: afgeronde hoeken 7">
            <a:extLst>
              <a:ext uri="{FF2B5EF4-FFF2-40B4-BE49-F238E27FC236}">
                <a16:creationId xmlns:a16="http://schemas.microsoft.com/office/drawing/2014/main" id="{E7F505A3-D780-2AE0-6C81-1241D9E439FE}"/>
              </a:ext>
            </a:extLst>
          </p:cNvPr>
          <p:cNvSpPr/>
          <p:nvPr/>
        </p:nvSpPr>
        <p:spPr>
          <a:xfrm>
            <a:off x="358219" y="514521"/>
            <a:ext cx="11549078" cy="458443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sz="3600" dirty="0">
              <a:solidFill>
                <a:schemeClr val="tx1"/>
              </a:solidFill>
            </a:endParaRPr>
          </a:p>
        </p:txBody>
      </p:sp>
      <p:sp>
        <p:nvSpPr>
          <p:cNvPr id="4" name="Tijdelijke aanduiding voor dianummer 3">
            <a:extLst>
              <a:ext uri="{FF2B5EF4-FFF2-40B4-BE49-F238E27FC236}">
                <a16:creationId xmlns:a16="http://schemas.microsoft.com/office/drawing/2014/main" id="{168DCEBC-611A-6744-031C-C79C832A021C}"/>
              </a:ext>
            </a:extLst>
          </p:cNvPr>
          <p:cNvSpPr>
            <a:spLocks noGrp="1"/>
          </p:cNvSpPr>
          <p:nvPr>
            <p:ph type="sldNum" sz="quarter" idx="12"/>
          </p:nvPr>
        </p:nvSpPr>
        <p:spPr/>
        <p:txBody>
          <a:bodyPr/>
          <a:lstStyle/>
          <a:p>
            <a:fld id="{7489E5C7-1257-4FA4-BB99-19922860BA5B}" type="slidenum">
              <a:rPr lang="nl-BE" smtClean="0"/>
              <a:t>13</a:t>
            </a:fld>
            <a:endParaRPr lang="nl-BE"/>
          </a:p>
        </p:txBody>
      </p:sp>
      <p:sp>
        <p:nvSpPr>
          <p:cNvPr id="9" name="Tekstvak 8">
            <a:extLst>
              <a:ext uri="{FF2B5EF4-FFF2-40B4-BE49-F238E27FC236}">
                <a16:creationId xmlns:a16="http://schemas.microsoft.com/office/drawing/2014/main" id="{68499393-5615-472F-EC87-A0609FAA587D}"/>
              </a:ext>
            </a:extLst>
          </p:cNvPr>
          <p:cNvSpPr txBox="1"/>
          <p:nvPr/>
        </p:nvSpPr>
        <p:spPr>
          <a:xfrm>
            <a:off x="2085277" y="880946"/>
            <a:ext cx="6405579" cy="1200329"/>
          </a:xfrm>
          <a:prstGeom prst="rect">
            <a:avLst/>
          </a:prstGeom>
          <a:noFill/>
        </p:spPr>
        <p:txBody>
          <a:bodyPr wrap="square" rtlCol="0">
            <a:spAutoFit/>
          </a:bodyPr>
          <a:lstStyle/>
          <a:p>
            <a:r>
              <a:rPr lang="nl-BE" sz="4000" b="1" dirty="0">
                <a:solidFill>
                  <a:srgbClr val="00757C"/>
                </a:solidFill>
                <a:latin typeface="Roboto" panose="02000000000000000000" pitchFamily="2" charset="0"/>
                <a:ea typeface="Roboto" panose="02000000000000000000" pitchFamily="2" charset="0"/>
                <a:cs typeface="Roboto" panose="02000000000000000000" pitchFamily="2" charset="0"/>
              </a:rPr>
              <a:t>Proficiat schrijfhelden!</a:t>
            </a:r>
          </a:p>
          <a:p>
            <a:endParaRPr lang="nl-BE" sz="3200" b="1" dirty="0">
              <a:solidFill>
                <a:srgbClr val="00757C"/>
              </a:solidFill>
              <a:latin typeface="Roboto" panose="02000000000000000000" pitchFamily="2" charset="0"/>
              <a:ea typeface="Roboto" panose="02000000000000000000" pitchFamily="2" charset="0"/>
              <a:cs typeface="Roboto" panose="02000000000000000000" pitchFamily="2" charset="0"/>
            </a:endParaRPr>
          </a:p>
        </p:txBody>
      </p:sp>
      <p:sp>
        <p:nvSpPr>
          <p:cNvPr id="10" name="Tekstvak 9">
            <a:extLst>
              <a:ext uri="{FF2B5EF4-FFF2-40B4-BE49-F238E27FC236}">
                <a16:creationId xmlns:a16="http://schemas.microsoft.com/office/drawing/2014/main" id="{B8380D88-5A5A-C24C-7C0D-E0B798D153A5}"/>
              </a:ext>
            </a:extLst>
          </p:cNvPr>
          <p:cNvSpPr txBox="1"/>
          <p:nvPr/>
        </p:nvSpPr>
        <p:spPr>
          <a:xfrm>
            <a:off x="2776971" y="2081275"/>
            <a:ext cx="5666427" cy="2831544"/>
          </a:xfrm>
          <a:prstGeom prst="rect">
            <a:avLst/>
          </a:prstGeom>
          <a:noFill/>
        </p:spPr>
        <p:txBody>
          <a:bodyPr wrap="square" rtlCol="0">
            <a:spAutoFit/>
          </a:bodyPr>
          <a:lstStyle/>
          <a:p>
            <a:pPr marL="342900" indent="-342900">
              <a:buAutoNum type="arabicPeriod"/>
            </a:pPr>
            <a:r>
              <a:rPr lang="nl-BE" sz="3200" b="1" dirty="0">
                <a:solidFill>
                  <a:srgbClr val="00757C"/>
                </a:solidFill>
                <a:latin typeface="Roboto" panose="02000000000000000000" pitchFamily="2" charset="0"/>
                <a:ea typeface="Roboto" panose="02000000000000000000" pitchFamily="2" charset="0"/>
                <a:cs typeface="Roboto" panose="02000000000000000000" pitchFamily="2" charset="0"/>
              </a:rPr>
              <a:t> </a:t>
            </a:r>
            <a:r>
              <a:rPr lang="nl-BE" sz="3200" b="1" dirty="0" err="1">
                <a:solidFill>
                  <a:srgbClr val="00757C"/>
                </a:solidFill>
                <a:latin typeface="Roboto" panose="02000000000000000000" pitchFamily="2" charset="0"/>
                <a:ea typeface="Roboto" panose="02000000000000000000" pitchFamily="2" charset="0"/>
                <a:cs typeface="Roboto" panose="02000000000000000000" pitchFamily="2" charset="0"/>
              </a:rPr>
              <a:t>Juta</a:t>
            </a:r>
            <a:r>
              <a:rPr lang="nl-BE" sz="3200" b="1" dirty="0">
                <a:solidFill>
                  <a:srgbClr val="00757C"/>
                </a:solidFill>
                <a:latin typeface="Roboto" panose="02000000000000000000" pitchFamily="2" charset="0"/>
                <a:ea typeface="Roboto" panose="02000000000000000000" pitchFamily="2" charset="0"/>
                <a:cs typeface="Roboto" panose="02000000000000000000" pitchFamily="2" charset="0"/>
              </a:rPr>
              <a:t> </a:t>
            </a:r>
            <a:r>
              <a:rPr lang="nl-BE" sz="3200" b="1" dirty="0" err="1">
                <a:solidFill>
                  <a:srgbClr val="00757C"/>
                </a:solidFill>
                <a:latin typeface="Roboto" panose="02000000000000000000" pitchFamily="2" charset="0"/>
                <a:ea typeface="Roboto" panose="02000000000000000000" pitchFamily="2" charset="0"/>
                <a:cs typeface="Roboto" panose="02000000000000000000" pitchFamily="2" charset="0"/>
              </a:rPr>
              <a:t>Schelfthout</a:t>
            </a:r>
            <a:endParaRPr lang="nl-BE" sz="3200" b="1" dirty="0">
              <a:solidFill>
                <a:srgbClr val="00757C"/>
              </a:solidFill>
              <a:latin typeface="Roboto" panose="02000000000000000000" pitchFamily="2" charset="0"/>
              <a:ea typeface="Roboto" panose="02000000000000000000" pitchFamily="2" charset="0"/>
              <a:cs typeface="Roboto" panose="02000000000000000000" pitchFamily="2" charset="0"/>
            </a:endParaRPr>
          </a:p>
          <a:p>
            <a:pPr marL="342900" indent="-342900">
              <a:buAutoNum type="arabicPeriod"/>
            </a:pPr>
            <a:r>
              <a:rPr lang="nl-BE" sz="3200" b="1" dirty="0">
                <a:solidFill>
                  <a:srgbClr val="00757C"/>
                </a:solidFill>
                <a:latin typeface="Roboto" panose="02000000000000000000" pitchFamily="2" charset="0"/>
                <a:ea typeface="Roboto" panose="02000000000000000000" pitchFamily="2" charset="0"/>
                <a:cs typeface="Roboto" panose="02000000000000000000" pitchFamily="2" charset="0"/>
              </a:rPr>
              <a:t> Isaac </a:t>
            </a:r>
            <a:r>
              <a:rPr lang="nl-BE" sz="3200" b="1" dirty="0" err="1">
                <a:solidFill>
                  <a:srgbClr val="00757C"/>
                </a:solidFill>
                <a:latin typeface="Roboto" panose="02000000000000000000" pitchFamily="2" charset="0"/>
                <a:ea typeface="Roboto" panose="02000000000000000000" pitchFamily="2" charset="0"/>
                <a:cs typeface="Roboto" panose="02000000000000000000" pitchFamily="2" charset="0"/>
              </a:rPr>
              <a:t>Konan</a:t>
            </a:r>
            <a:endParaRPr lang="nl-BE" sz="3200" b="1" dirty="0">
              <a:solidFill>
                <a:srgbClr val="00757C"/>
              </a:solidFill>
              <a:latin typeface="Roboto" panose="02000000000000000000" pitchFamily="2" charset="0"/>
              <a:ea typeface="Roboto" panose="02000000000000000000" pitchFamily="2" charset="0"/>
              <a:cs typeface="Roboto" panose="02000000000000000000" pitchFamily="2" charset="0"/>
            </a:endParaRPr>
          </a:p>
          <a:p>
            <a:pPr marL="342900" indent="-342900">
              <a:buAutoNum type="arabicPeriod"/>
            </a:pPr>
            <a:r>
              <a:rPr lang="nl-BE" sz="3200" b="1" dirty="0">
                <a:solidFill>
                  <a:srgbClr val="00757C"/>
                </a:solidFill>
                <a:latin typeface="Roboto" panose="02000000000000000000" pitchFamily="2" charset="0"/>
                <a:ea typeface="Roboto" panose="02000000000000000000" pitchFamily="2" charset="0"/>
                <a:cs typeface="Roboto" panose="02000000000000000000" pitchFamily="2" charset="0"/>
              </a:rPr>
              <a:t> Matteo Vandenbroucke</a:t>
            </a:r>
          </a:p>
          <a:p>
            <a:pPr marL="342900" indent="-342900">
              <a:buAutoNum type="arabicPeriod"/>
            </a:pPr>
            <a:r>
              <a:rPr lang="nl-BE" sz="3200" b="1" dirty="0">
                <a:solidFill>
                  <a:srgbClr val="00757C"/>
                </a:solidFill>
                <a:latin typeface="Roboto" panose="02000000000000000000" pitchFamily="2" charset="0"/>
                <a:ea typeface="Roboto" panose="02000000000000000000" pitchFamily="2" charset="0"/>
                <a:cs typeface="Roboto" panose="02000000000000000000" pitchFamily="2" charset="0"/>
              </a:rPr>
              <a:t> Yaël Verhaeghe</a:t>
            </a:r>
          </a:p>
          <a:p>
            <a:pPr marL="342900" indent="-342900">
              <a:buAutoNum type="arabicPeriod"/>
            </a:pPr>
            <a:r>
              <a:rPr lang="nl-BE" sz="3200" b="1" dirty="0">
                <a:solidFill>
                  <a:srgbClr val="00757C"/>
                </a:solidFill>
                <a:latin typeface="Roboto" panose="02000000000000000000" pitchFamily="2" charset="0"/>
                <a:ea typeface="Roboto" panose="02000000000000000000" pitchFamily="2" charset="0"/>
                <a:cs typeface="Roboto" panose="02000000000000000000" pitchFamily="2" charset="0"/>
              </a:rPr>
              <a:t> </a:t>
            </a:r>
            <a:r>
              <a:rPr lang="nl-BE" sz="3200" b="1" dirty="0" err="1">
                <a:solidFill>
                  <a:srgbClr val="00757C"/>
                </a:solidFill>
                <a:latin typeface="Roboto" panose="02000000000000000000" pitchFamily="2" charset="0"/>
                <a:ea typeface="Roboto" panose="02000000000000000000" pitchFamily="2" charset="0"/>
                <a:cs typeface="Roboto" panose="02000000000000000000" pitchFamily="2" charset="0"/>
              </a:rPr>
              <a:t>Leandro</a:t>
            </a:r>
            <a:r>
              <a:rPr lang="nl-BE" sz="3200" b="1" dirty="0">
                <a:solidFill>
                  <a:srgbClr val="00757C"/>
                </a:solidFill>
                <a:latin typeface="Roboto" panose="02000000000000000000" pitchFamily="2" charset="0"/>
                <a:ea typeface="Roboto" panose="02000000000000000000" pitchFamily="2" charset="0"/>
                <a:cs typeface="Roboto" panose="02000000000000000000" pitchFamily="2" charset="0"/>
              </a:rPr>
              <a:t> Van den Brande</a:t>
            </a:r>
          </a:p>
          <a:p>
            <a:endParaRPr lang="nl-BE" dirty="0"/>
          </a:p>
        </p:txBody>
      </p:sp>
      <p:pic>
        <p:nvPicPr>
          <p:cNvPr id="5" name="Afbeelding 4" descr="Afbeelding met vrouw, vrouwelijk&#10;&#10;Automatisch gegenereerde beschrijving">
            <a:extLst>
              <a:ext uri="{FF2B5EF4-FFF2-40B4-BE49-F238E27FC236}">
                <a16:creationId xmlns:a16="http://schemas.microsoft.com/office/drawing/2014/main" id="{A22D4A54-7700-850E-BA46-57143F10E16D}"/>
              </a:ext>
            </a:extLst>
          </p:cNvPr>
          <p:cNvPicPr>
            <a:picLocks noChangeAspect="1"/>
          </p:cNvPicPr>
          <p:nvPr/>
        </p:nvPicPr>
        <p:blipFill>
          <a:blip r:embed="rId4"/>
          <a:stretch>
            <a:fillRect/>
          </a:stretch>
        </p:blipFill>
        <p:spPr>
          <a:xfrm>
            <a:off x="6745858" y="598798"/>
            <a:ext cx="6858000" cy="6858000"/>
          </a:xfrm>
          <a:prstGeom prst="rect">
            <a:avLst/>
          </a:prstGeom>
        </p:spPr>
      </p:pic>
      <p:pic>
        <p:nvPicPr>
          <p:cNvPr id="6" name="Afbeelding 5">
            <a:extLst>
              <a:ext uri="{FF2B5EF4-FFF2-40B4-BE49-F238E27FC236}">
                <a16:creationId xmlns:a16="http://schemas.microsoft.com/office/drawing/2014/main" id="{E6ECBE25-9907-980A-6704-B3365AE63772}"/>
              </a:ext>
            </a:extLst>
          </p:cNvPr>
          <p:cNvPicPr>
            <a:picLocks noChangeAspect="1"/>
          </p:cNvPicPr>
          <p:nvPr/>
        </p:nvPicPr>
        <p:blipFill>
          <a:blip r:embed="rId5"/>
          <a:stretch>
            <a:fillRect/>
          </a:stretch>
        </p:blipFill>
        <p:spPr>
          <a:xfrm rot="20231128">
            <a:off x="-889985" y="-813623"/>
            <a:ext cx="5787483" cy="2824843"/>
          </a:xfrm>
          <a:prstGeom prst="rect">
            <a:avLst/>
          </a:prstGeom>
        </p:spPr>
      </p:pic>
      <p:pic>
        <p:nvPicPr>
          <p:cNvPr id="7" name="Afbeelding 6">
            <a:extLst>
              <a:ext uri="{FF2B5EF4-FFF2-40B4-BE49-F238E27FC236}">
                <a16:creationId xmlns:a16="http://schemas.microsoft.com/office/drawing/2014/main" id="{6A044018-1462-1CC8-E55B-F053AA9A88AC}"/>
              </a:ext>
            </a:extLst>
          </p:cNvPr>
          <p:cNvPicPr>
            <a:picLocks noChangeAspect="1"/>
          </p:cNvPicPr>
          <p:nvPr/>
        </p:nvPicPr>
        <p:blipFill>
          <a:blip r:embed="rId6"/>
          <a:stretch>
            <a:fillRect/>
          </a:stretch>
        </p:blipFill>
        <p:spPr>
          <a:xfrm rot="2329205">
            <a:off x="6578527" y="-1545811"/>
            <a:ext cx="7325628" cy="4120665"/>
          </a:xfrm>
          <a:prstGeom prst="rect">
            <a:avLst/>
          </a:prstGeom>
        </p:spPr>
      </p:pic>
    </p:spTree>
    <p:extLst>
      <p:ext uri="{BB962C8B-B14F-4D97-AF65-F5344CB8AC3E}">
        <p14:creationId xmlns:p14="http://schemas.microsoft.com/office/powerpoint/2010/main" val="2133018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BCB4EC2A-55CC-144B-F185-589498F5219B}"/>
              </a:ext>
            </a:extLst>
          </p:cNvPr>
          <p:cNvSpPr/>
          <p:nvPr/>
        </p:nvSpPr>
        <p:spPr>
          <a:xfrm>
            <a:off x="358219" y="514521"/>
            <a:ext cx="9623612" cy="458443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2" name="Titel 1">
            <a:extLst>
              <a:ext uri="{FF2B5EF4-FFF2-40B4-BE49-F238E27FC236}">
                <a16:creationId xmlns:a16="http://schemas.microsoft.com/office/drawing/2014/main" id="{54310165-B48B-03B1-83A2-16B2C81C98C2}"/>
              </a:ext>
            </a:extLst>
          </p:cNvPr>
          <p:cNvSpPr>
            <a:spLocks noGrp="1"/>
          </p:cNvSpPr>
          <p:nvPr>
            <p:ph type="ctrTitle"/>
          </p:nvPr>
        </p:nvSpPr>
        <p:spPr>
          <a:xfrm>
            <a:off x="610209" y="1768378"/>
            <a:ext cx="7605657" cy="2646305"/>
          </a:xfrm>
        </p:spPr>
        <p:txBody>
          <a:bodyPr>
            <a:noAutofit/>
          </a:bodyPr>
          <a:lstStyle/>
          <a:p>
            <a:pPr algn="l">
              <a:lnSpc>
                <a:spcPct val="100000"/>
              </a:lnSpc>
              <a:spcAft>
                <a:spcPts val="2400"/>
              </a:spcAft>
            </a:pPr>
            <a:r>
              <a:rPr lang="nl-BE" sz="7200" b="1" dirty="0">
                <a:solidFill>
                  <a:srgbClr val="00757C"/>
                </a:solidFill>
                <a:latin typeface="Roboto"/>
                <a:ea typeface="Roboto"/>
              </a:rPr>
              <a:t>Junior Journalist</a:t>
            </a:r>
            <a:br>
              <a:rPr lang="nl-BE" sz="7200" b="1" dirty="0">
                <a:solidFill>
                  <a:srgbClr val="00757C"/>
                </a:solidFill>
                <a:latin typeface="Roboto"/>
                <a:ea typeface="Roboto"/>
              </a:rPr>
            </a:br>
            <a:r>
              <a:rPr lang="nl-BE" sz="7200" dirty="0">
                <a:solidFill>
                  <a:srgbClr val="00757C"/>
                </a:solidFill>
                <a:latin typeface="Roboto"/>
                <a:ea typeface="Roboto"/>
              </a:rPr>
              <a:t>- reeks 2</a:t>
            </a:r>
            <a:br>
              <a:rPr lang="nl-BE" sz="7200" dirty="0">
                <a:solidFill>
                  <a:srgbClr val="00757C"/>
                </a:solidFill>
                <a:latin typeface="Roboto"/>
                <a:ea typeface="Roboto"/>
              </a:rPr>
            </a:br>
            <a:r>
              <a:rPr lang="nl-BE" sz="3800" dirty="0">
                <a:solidFill>
                  <a:srgbClr val="00757C"/>
                </a:solidFill>
                <a:latin typeface="Roboto"/>
                <a:ea typeface="Roboto"/>
              </a:rPr>
              <a:t>1ste graad secundair onderwijs</a:t>
            </a:r>
            <a:endParaRPr lang="nl-NL" sz="3800" dirty="0">
              <a:solidFill>
                <a:srgbClr val="00757C"/>
              </a:solidFill>
            </a:endParaRPr>
          </a:p>
        </p:txBody>
      </p:sp>
      <p:sp>
        <p:nvSpPr>
          <p:cNvPr id="5" name="Tijdelijke aanduiding voor dianummer 4">
            <a:extLst>
              <a:ext uri="{FF2B5EF4-FFF2-40B4-BE49-F238E27FC236}">
                <a16:creationId xmlns:a16="http://schemas.microsoft.com/office/drawing/2014/main" id="{3CEF98A0-A512-41D3-701E-15D19FCFFDBF}"/>
              </a:ext>
            </a:extLst>
          </p:cNvPr>
          <p:cNvSpPr>
            <a:spLocks noGrp="1"/>
          </p:cNvSpPr>
          <p:nvPr>
            <p:ph type="sldNum" sz="quarter" idx="12"/>
          </p:nvPr>
        </p:nvSpPr>
        <p:spPr/>
        <p:txBody>
          <a:bodyPr/>
          <a:lstStyle/>
          <a:p>
            <a:fld id="{7489E5C7-1257-4FA4-BB99-19922860BA5B}" type="slidenum">
              <a:rPr lang="nl-BE" smtClean="0"/>
              <a:t>14</a:t>
            </a:fld>
            <a:endParaRPr lang="nl-BE"/>
          </a:p>
        </p:txBody>
      </p:sp>
      <p:sp>
        <p:nvSpPr>
          <p:cNvPr id="3" name="Titel 1">
            <a:extLst>
              <a:ext uri="{FF2B5EF4-FFF2-40B4-BE49-F238E27FC236}">
                <a16:creationId xmlns:a16="http://schemas.microsoft.com/office/drawing/2014/main" id="{0AEE959D-CF71-6A50-E3EE-CBA51D568515}"/>
              </a:ext>
            </a:extLst>
          </p:cNvPr>
          <p:cNvSpPr txBox="1">
            <a:spLocks/>
          </p:cNvSpPr>
          <p:nvPr/>
        </p:nvSpPr>
        <p:spPr>
          <a:xfrm>
            <a:off x="358219" y="1453958"/>
            <a:ext cx="11453567"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BE" sz="8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7" name="Afbeelding 6">
            <a:extLst>
              <a:ext uri="{FF2B5EF4-FFF2-40B4-BE49-F238E27FC236}">
                <a16:creationId xmlns:a16="http://schemas.microsoft.com/office/drawing/2014/main" id="{AAE7406D-F001-8F4C-CE27-F864615E1192}"/>
              </a:ext>
            </a:extLst>
          </p:cNvPr>
          <p:cNvPicPr>
            <a:picLocks noChangeAspect="1"/>
          </p:cNvPicPr>
          <p:nvPr/>
        </p:nvPicPr>
        <p:blipFill>
          <a:blip r:embed="rId4"/>
          <a:stretch>
            <a:fillRect/>
          </a:stretch>
        </p:blipFill>
        <p:spPr>
          <a:xfrm>
            <a:off x="7230008" y="458686"/>
            <a:ext cx="4833768" cy="6399314"/>
          </a:xfrm>
          <a:prstGeom prst="rect">
            <a:avLst/>
          </a:prstGeom>
        </p:spPr>
      </p:pic>
    </p:spTree>
    <p:extLst>
      <p:ext uri="{BB962C8B-B14F-4D97-AF65-F5344CB8AC3E}">
        <p14:creationId xmlns:p14="http://schemas.microsoft.com/office/powerpoint/2010/main" val="3650691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BCB4EC2A-55CC-144B-F185-589498F5219B}"/>
              </a:ext>
            </a:extLst>
          </p:cNvPr>
          <p:cNvSpPr/>
          <p:nvPr/>
        </p:nvSpPr>
        <p:spPr>
          <a:xfrm>
            <a:off x="358218" y="514521"/>
            <a:ext cx="11381497" cy="458443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5" name="Tijdelijke aanduiding voor dianummer 4">
            <a:extLst>
              <a:ext uri="{FF2B5EF4-FFF2-40B4-BE49-F238E27FC236}">
                <a16:creationId xmlns:a16="http://schemas.microsoft.com/office/drawing/2014/main" id="{3CEF98A0-A512-41D3-701E-15D19FCFFDBF}"/>
              </a:ext>
            </a:extLst>
          </p:cNvPr>
          <p:cNvSpPr>
            <a:spLocks noGrp="1"/>
          </p:cNvSpPr>
          <p:nvPr>
            <p:ph type="sldNum" sz="quarter" idx="12"/>
          </p:nvPr>
        </p:nvSpPr>
        <p:spPr/>
        <p:txBody>
          <a:bodyPr/>
          <a:lstStyle/>
          <a:p>
            <a:fld id="{7489E5C7-1257-4FA4-BB99-19922860BA5B}" type="slidenum">
              <a:rPr lang="nl-BE" smtClean="0"/>
              <a:t>15</a:t>
            </a:fld>
            <a:endParaRPr lang="nl-BE"/>
          </a:p>
        </p:txBody>
      </p:sp>
      <p:sp>
        <p:nvSpPr>
          <p:cNvPr id="3" name="Titel 1">
            <a:extLst>
              <a:ext uri="{FF2B5EF4-FFF2-40B4-BE49-F238E27FC236}">
                <a16:creationId xmlns:a16="http://schemas.microsoft.com/office/drawing/2014/main" id="{0AEE959D-CF71-6A50-E3EE-CBA51D568515}"/>
              </a:ext>
            </a:extLst>
          </p:cNvPr>
          <p:cNvSpPr txBox="1">
            <a:spLocks/>
          </p:cNvSpPr>
          <p:nvPr/>
        </p:nvSpPr>
        <p:spPr>
          <a:xfrm>
            <a:off x="358219" y="1453958"/>
            <a:ext cx="11453567"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BE" sz="8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6" name="Afbeelding 5" descr="Afbeelding met tekst">
            <a:extLst>
              <a:ext uri="{FF2B5EF4-FFF2-40B4-BE49-F238E27FC236}">
                <a16:creationId xmlns:a16="http://schemas.microsoft.com/office/drawing/2014/main" id="{0BAFC3CD-CB34-A68D-BA0C-B9A7AD948E25}"/>
              </a:ext>
            </a:extLst>
          </p:cNvPr>
          <p:cNvPicPr>
            <a:picLocks noChangeAspect="1"/>
          </p:cNvPicPr>
          <p:nvPr/>
        </p:nvPicPr>
        <p:blipFill>
          <a:blip r:embed="rId4"/>
          <a:stretch>
            <a:fillRect/>
          </a:stretch>
        </p:blipFill>
        <p:spPr>
          <a:xfrm>
            <a:off x="7020507" y="1624659"/>
            <a:ext cx="5171493" cy="5171493"/>
          </a:xfrm>
          <a:prstGeom prst="rect">
            <a:avLst/>
          </a:prstGeom>
        </p:spPr>
      </p:pic>
      <p:sp>
        <p:nvSpPr>
          <p:cNvPr id="10" name="Titel 1">
            <a:extLst>
              <a:ext uri="{FF2B5EF4-FFF2-40B4-BE49-F238E27FC236}">
                <a16:creationId xmlns:a16="http://schemas.microsoft.com/office/drawing/2014/main" id="{8395350C-E9D9-CA22-1133-3792EBD102DC}"/>
              </a:ext>
            </a:extLst>
          </p:cNvPr>
          <p:cNvSpPr>
            <a:spLocks noGrp="1"/>
          </p:cNvSpPr>
          <p:nvPr>
            <p:ph type="ctrTitle"/>
          </p:nvPr>
        </p:nvSpPr>
        <p:spPr>
          <a:xfrm>
            <a:off x="1042218" y="875740"/>
            <a:ext cx="7730333" cy="3861994"/>
          </a:xfrm>
        </p:spPr>
        <p:txBody>
          <a:bodyPr>
            <a:noAutofit/>
          </a:bodyPr>
          <a:lstStyle/>
          <a:p>
            <a:pPr algn="l">
              <a:lnSpc>
                <a:spcPct val="100000"/>
              </a:lnSpc>
              <a:spcAft>
                <a:spcPts val="2400"/>
              </a:spcAft>
            </a:pP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Winnaar reeks 2</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t>5de plaats</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4400" b="1" dirty="0">
                <a:solidFill>
                  <a:srgbClr val="00757C"/>
                </a:solidFill>
                <a:latin typeface="Roboto" panose="02000000000000000000" pitchFamily="2" charset="0"/>
                <a:ea typeface="Roboto" panose="02000000000000000000" pitchFamily="2" charset="0"/>
                <a:cs typeface="Roboto" panose="02000000000000000000" pitchFamily="2" charset="0"/>
              </a:rPr>
              <a:t>Marthe Declerck</a:t>
            </a:r>
            <a:b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met </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‘Mijn grote voorbeeld’</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laureaat Davidsfonds </a:t>
            </a:r>
            <a:r>
              <a:rPr lang="nl-NL" sz="2400" dirty="0" err="1">
                <a:solidFill>
                  <a:srgbClr val="00757C"/>
                </a:solidFill>
                <a:latin typeface="Roboto" panose="02000000000000000000" pitchFamily="2" charset="0"/>
                <a:ea typeface="Roboto" panose="02000000000000000000" pitchFamily="2" charset="0"/>
                <a:cs typeface="Roboto" panose="02000000000000000000" pitchFamily="2" charset="0"/>
              </a:rPr>
              <a:t>Wondelgem</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Instituut Sint-</a:t>
            </a:r>
            <a:r>
              <a:rPr lang="nl-NL" sz="2400" dirty="0" err="1">
                <a:solidFill>
                  <a:srgbClr val="00757C"/>
                </a:solidFill>
                <a:latin typeface="Roboto" panose="02000000000000000000" pitchFamily="2" charset="0"/>
                <a:ea typeface="Roboto" panose="02000000000000000000" pitchFamily="2" charset="0"/>
                <a:cs typeface="Roboto" panose="02000000000000000000" pitchFamily="2" charset="0"/>
              </a:rPr>
              <a:t>Lutgardis</a:t>
            </a: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/Sint-</a:t>
            </a:r>
            <a:r>
              <a:rPr lang="nl-NL" sz="2400" dirty="0" err="1">
                <a:solidFill>
                  <a:srgbClr val="00757C"/>
                </a:solidFill>
                <a:latin typeface="Roboto" panose="02000000000000000000" pitchFamily="2" charset="0"/>
                <a:ea typeface="Roboto" panose="02000000000000000000" pitchFamily="2" charset="0"/>
                <a:cs typeface="Roboto" panose="02000000000000000000" pitchFamily="2" charset="0"/>
              </a:rPr>
              <a:t>Vincentius</a:t>
            </a:r>
            <a:endParaRPr lang="nl-NL" sz="2400" dirty="0">
              <a:solidFill>
                <a:srgbClr val="00757C"/>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3916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BCB4EC2A-55CC-144B-F185-589498F5219B}"/>
              </a:ext>
            </a:extLst>
          </p:cNvPr>
          <p:cNvSpPr/>
          <p:nvPr/>
        </p:nvSpPr>
        <p:spPr>
          <a:xfrm>
            <a:off x="358218" y="514521"/>
            <a:ext cx="11352001" cy="458443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5" name="Tijdelijke aanduiding voor dianummer 4">
            <a:extLst>
              <a:ext uri="{FF2B5EF4-FFF2-40B4-BE49-F238E27FC236}">
                <a16:creationId xmlns:a16="http://schemas.microsoft.com/office/drawing/2014/main" id="{3CEF98A0-A512-41D3-701E-15D19FCFFDBF}"/>
              </a:ext>
            </a:extLst>
          </p:cNvPr>
          <p:cNvSpPr>
            <a:spLocks noGrp="1"/>
          </p:cNvSpPr>
          <p:nvPr>
            <p:ph type="sldNum" sz="quarter" idx="12"/>
          </p:nvPr>
        </p:nvSpPr>
        <p:spPr/>
        <p:txBody>
          <a:bodyPr/>
          <a:lstStyle/>
          <a:p>
            <a:fld id="{7489E5C7-1257-4FA4-BB99-19922860BA5B}" type="slidenum">
              <a:rPr lang="nl-BE" smtClean="0"/>
              <a:t>16</a:t>
            </a:fld>
            <a:endParaRPr lang="nl-BE"/>
          </a:p>
        </p:txBody>
      </p:sp>
      <p:sp>
        <p:nvSpPr>
          <p:cNvPr id="3" name="Titel 1">
            <a:extLst>
              <a:ext uri="{FF2B5EF4-FFF2-40B4-BE49-F238E27FC236}">
                <a16:creationId xmlns:a16="http://schemas.microsoft.com/office/drawing/2014/main" id="{0AEE959D-CF71-6A50-E3EE-CBA51D568515}"/>
              </a:ext>
            </a:extLst>
          </p:cNvPr>
          <p:cNvSpPr txBox="1">
            <a:spLocks/>
          </p:cNvSpPr>
          <p:nvPr/>
        </p:nvSpPr>
        <p:spPr>
          <a:xfrm>
            <a:off x="358219" y="1453958"/>
            <a:ext cx="11453567"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BE" sz="8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0" name="Titel 1">
            <a:extLst>
              <a:ext uri="{FF2B5EF4-FFF2-40B4-BE49-F238E27FC236}">
                <a16:creationId xmlns:a16="http://schemas.microsoft.com/office/drawing/2014/main" id="{8395350C-E9D9-CA22-1133-3792EBD102DC}"/>
              </a:ext>
            </a:extLst>
          </p:cNvPr>
          <p:cNvSpPr>
            <a:spLocks noGrp="1"/>
          </p:cNvSpPr>
          <p:nvPr>
            <p:ph type="ctrTitle"/>
          </p:nvPr>
        </p:nvSpPr>
        <p:spPr>
          <a:xfrm>
            <a:off x="1003610" y="875740"/>
            <a:ext cx="7768942" cy="3861994"/>
          </a:xfrm>
        </p:spPr>
        <p:txBody>
          <a:bodyPr>
            <a:noAutofit/>
          </a:bodyPr>
          <a:lstStyle/>
          <a:p>
            <a:pPr algn="l">
              <a:lnSpc>
                <a:spcPct val="100000"/>
              </a:lnSpc>
              <a:spcAft>
                <a:spcPts val="2400"/>
              </a:spcAft>
            </a:pP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Winnaar reeks 1</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t>4de plaats</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4400" b="1" dirty="0">
                <a:solidFill>
                  <a:srgbClr val="00757C"/>
                </a:solidFill>
                <a:latin typeface="Roboto" panose="02000000000000000000" pitchFamily="2" charset="0"/>
                <a:ea typeface="Roboto" panose="02000000000000000000" pitchFamily="2" charset="0"/>
                <a:cs typeface="Roboto" panose="02000000000000000000" pitchFamily="2" charset="0"/>
              </a:rPr>
              <a:t>Astrid </a:t>
            </a:r>
            <a:r>
              <a:rPr lang="nl-NL" sz="4400" b="1" dirty="0" err="1">
                <a:solidFill>
                  <a:srgbClr val="00757C"/>
                </a:solidFill>
                <a:latin typeface="Roboto" panose="02000000000000000000" pitchFamily="2" charset="0"/>
                <a:ea typeface="Roboto" panose="02000000000000000000" pitchFamily="2" charset="0"/>
                <a:cs typeface="Roboto" panose="02000000000000000000" pitchFamily="2" charset="0"/>
              </a:rPr>
              <a:t>Velghe</a:t>
            </a:r>
            <a:b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met </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‘Het land van mens en dier’</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laureaat Davidsfonds Kortrijk</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Guldensporencollege Harelbeke</a:t>
            </a:r>
          </a:p>
        </p:txBody>
      </p:sp>
      <p:pic>
        <p:nvPicPr>
          <p:cNvPr id="7" name="Afbeelding 6" descr="Afbeelding met speelgoed&#10;&#10;Automatisch gegenereerde beschrijving">
            <a:extLst>
              <a:ext uri="{FF2B5EF4-FFF2-40B4-BE49-F238E27FC236}">
                <a16:creationId xmlns:a16="http://schemas.microsoft.com/office/drawing/2014/main" id="{2144B737-EB88-54E6-36B6-265DD3561C7D}"/>
              </a:ext>
            </a:extLst>
          </p:cNvPr>
          <p:cNvPicPr>
            <a:picLocks noChangeAspect="1"/>
          </p:cNvPicPr>
          <p:nvPr/>
        </p:nvPicPr>
        <p:blipFill>
          <a:blip r:embed="rId4"/>
          <a:stretch>
            <a:fillRect/>
          </a:stretch>
        </p:blipFill>
        <p:spPr>
          <a:xfrm>
            <a:off x="6103340" y="715423"/>
            <a:ext cx="6252270" cy="6252270"/>
          </a:xfrm>
          <a:prstGeom prst="rect">
            <a:avLst/>
          </a:prstGeom>
        </p:spPr>
      </p:pic>
    </p:spTree>
    <p:extLst>
      <p:ext uri="{BB962C8B-B14F-4D97-AF65-F5344CB8AC3E}">
        <p14:creationId xmlns:p14="http://schemas.microsoft.com/office/powerpoint/2010/main" val="2356556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BCB4EC2A-55CC-144B-F185-589498F5219B}"/>
              </a:ext>
            </a:extLst>
          </p:cNvPr>
          <p:cNvSpPr/>
          <p:nvPr/>
        </p:nvSpPr>
        <p:spPr>
          <a:xfrm>
            <a:off x="358218" y="514521"/>
            <a:ext cx="11371666" cy="458443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5" name="Tijdelijke aanduiding voor dianummer 4">
            <a:extLst>
              <a:ext uri="{FF2B5EF4-FFF2-40B4-BE49-F238E27FC236}">
                <a16:creationId xmlns:a16="http://schemas.microsoft.com/office/drawing/2014/main" id="{3CEF98A0-A512-41D3-701E-15D19FCFFDBF}"/>
              </a:ext>
            </a:extLst>
          </p:cNvPr>
          <p:cNvSpPr>
            <a:spLocks noGrp="1"/>
          </p:cNvSpPr>
          <p:nvPr>
            <p:ph type="sldNum" sz="quarter" idx="12"/>
          </p:nvPr>
        </p:nvSpPr>
        <p:spPr/>
        <p:txBody>
          <a:bodyPr/>
          <a:lstStyle/>
          <a:p>
            <a:fld id="{7489E5C7-1257-4FA4-BB99-19922860BA5B}" type="slidenum">
              <a:rPr lang="nl-BE" smtClean="0"/>
              <a:t>17</a:t>
            </a:fld>
            <a:endParaRPr lang="nl-BE"/>
          </a:p>
        </p:txBody>
      </p:sp>
      <p:sp>
        <p:nvSpPr>
          <p:cNvPr id="3" name="Titel 1">
            <a:extLst>
              <a:ext uri="{FF2B5EF4-FFF2-40B4-BE49-F238E27FC236}">
                <a16:creationId xmlns:a16="http://schemas.microsoft.com/office/drawing/2014/main" id="{0AEE959D-CF71-6A50-E3EE-CBA51D568515}"/>
              </a:ext>
            </a:extLst>
          </p:cNvPr>
          <p:cNvSpPr txBox="1">
            <a:spLocks/>
          </p:cNvSpPr>
          <p:nvPr/>
        </p:nvSpPr>
        <p:spPr>
          <a:xfrm>
            <a:off x="358219" y="1453958"/>
            <a:ext cx="11453567"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BE" sz="8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0" name="Titel 1">
            <a:extLst>
              <a:ext uri="{FF2B5EF4-FFF2-40B4-BE49-F238E27FC236}">
                <a16:creationId xmlns:a16="http://schemas.microsoft.com/office/drawing/2014/main" id="{8395350C-E9D9-CA22-1133-3792EBD102DC}"/>
              </a:ext>
            </a:extLst>
          </p:cNvPr>
          <p:cNvSpPr>
            <a:spLocks noGrp="1"/>
          </p:cNvSpPr>
          <p:nvPr>
            <p:ph type="ctrTitle"/>
          </p:nvPr>
        </p:nvSpPr>
        <p:spPr>
          <a:xfrm>
            <a:off x="1003610" y="875740"/>
            <a:ext cx="7768942" cy="3861994"/>
          </a:xfrm>
        </p:spPr>
        <p:txBody>
          <a:bodyPr>
            <a:noAutofit/>
          </a:bodyPr>
          <a:lstStyle/>
          <a:p>
            <a:pPr algn="l">
              <a:lnSpc>
                <a:spcPct val="100000"/>
              </a:lnSpc>
              <a:spcAft>
                <a:spcPts val="2400"/>
              </a:spcAft>
            </a:pP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Winnaar reeks 2</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t>3de plaats</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4400" b="1" dirty="0">
                <a:solidFill>
                  <a:srgbClr val="00757C"/>
                </a:solidFill>
                <a:latin typeface="Roboto" panose="02000000000000000000" pitchFamily="2" charset="0"/>
                <a:ea typeface="Roboto" panose="02000000000000000000" pitchFamily="2" charset="0"/>
                <a:cs typeface="Roboto" panose="02000000000000000000" pitchFamily="2" charset="0"/>
              </a:rPr>
              <a:t>Marthe </a:t>
            </a:r>
            <a:r>
              <a:rPr lang="nl-NL" sz="4400" b="1" dirty="0" err="1">
                <a:solidFill>
                  <a:srgbClr val="00757C"/>
                </a:solidFill>
                <a:latin typeface="Roboto" panose="02000000000000000000" pitchFamily="2" charset="0"/>
                <a:ea typeface="Roboto" panose="02000000000000000000" pitchFamily="2" charset="0"/>
                <a:cs typeface="Roboto" panose="02000000000000000000" pitchFamily="2" charset="0"/>
              </a:rPr>
              <a:t>Castenmiller</a:t>
            </a:r>
            <a:b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met </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‘#lokale held’</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virtuele klas</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Virgo </a:t>
            </a:r>
            <a:r>
              <a:rPr lang="nl-NL" sz="2400" dirty="0" err="1">
                <a:solidFill>
                  <a:srgbClr val="00757C"/>
                </a:solidFill>
                <a:latin typeface="Roboto" panose="02000000000000000000" pitchFamily="2" charset="0"/>
                <a:ea typeface="Roboto" panose="02000000000000000000" pitchFamily="2" charset="0"/>
                <a:cs typeface="Roboto" panose="02000000000000000000" pitchFamily="2" charset="0"/>
              </a:rPr>
              <a:t>Sapiensinstituut</a:t>
            </a: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 Londerzeel</a:t>
            </a:r>
          </a:p>
        </p:txBody>
      </p:sp>
      <p:pic>
        <p:nvPicPr>
          <p:cNvPr id="2" name="Afbeelding 1" descr="Afbeelding met vrouw, vrouwelijk&#10;&#10;Automatisch gegenereerde beschrijving">
            <a:extLst>
              <a:ext uri="{FF2B5EF4-FFF2-40B4-BE49-F238E27FC236}">
                <a16:creationId xmlns:a16="http://schemas.microsoft.com/office/drawing/2014/main" id="{AE5381AC-C24D-AA16-ABBD-3F2818343DFA}"/>
              </a:ext>
            </a:extLst>
          </p:cNvPr>
          <p:cNvPicPr>
            <a:picLocks noChangeAspect="1"/>
          </p:cNvPicPr>
          <p:nvPr/>
        </p:nvPicPr>
        <p:blipFill>
          <a:blip r:embed="rId4"/>
          <a:stretch>
            <a:fillRect/>
          </a:stretch>
        </p:blipFill>
        <p:spPr>
          <a:xfrm>
            <a:off x="6828985" y="257260"/>
            <a:ext cx="6343479" cy="6343479"/>
          </a:xfrm>
          <a:prstGeom prst="rect">
            <a:avLst/>
          </a:prstGeom>
        </p:spPr>
      </p:pic>
    </p:spTree>
    <p:extLst>
      <p:ext uri="{BB962C8B-B14F-4D97-AF65-F5344CB8AC3E}">
        <p14:creationId xmlns:p14="http://schemas.microsoft.com/office/powerpoint/2010/main" val="4261055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BCB4EC2A-55CC-144B-F185-589498F5219B}"/>
              </a:ext>
            </a:extLst>
          </p:cNvPr>
          <p:cNvSpPr/>
          <p:nvPr/>
        </p:nvSpPr>
        <p:spPr>
          <a:xfrm>
            <a:off x="358218" y="514521"/>
            <a:ext cx="11361834" cy="458443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5" name="Tijdelijke aanduiding voor dianummer 4">
            <a:extLst>
              <a:ext uri="{FF2B5EF4-FFF2-40B4-BE49-F238E27FC236}">
                <a16:creationId xmlns:a16="http://schemas.microsoft.com/office/drawing/2014/main" id="{3CEF98A0-A512-41D3-701E-15D19FCFFDBF}"/>
              </a:ext>
            </a:extLst>
          </p:cNvPr>
          <p:cNvSpPr>
            <a:spLocks noGrp="1"/>
          </p:cNvSpPr>
          <p:nvPr>
            <p:ph type="sldNum" sz="quarter" idx="12"/>
          </p:nvPr>
        </p:nvSpPr>
        <p:spPr/>
        <p:txBody>
          <a:bodyPr/>
          <a:lstStyle/>
          <a:p>
            <a:fld id="{7489E5C7-1257-4FA4-BB99-19922860BA5B}" type="slidenum">
              <a:rPr lang="nl-BE" smtClean="0"/>
              <a:t>18</a:t>
            </a:fld>
            <a:endParaRPr lang="nl-BE" dirty="0"/>
          </a:p>
        </p:txBody>
      </p:sp>
      <p:sp>
        <p:nvSpPr>
          <p:cNvPr id="3" name="Titel 1">
            <a:extLst>
              <a:ext uri="{FF2B5EF4-FFF2-40B4-BE49-F238E27FC236}">
                <a16:creationId xmlns:a16="http://schemas.microsoft.com/office/drawing/2014/main" id="{0AEE959D-CF71-6A50-E3EE-CBA51D568515}"/>
              </a:ext>
            </a:extLst>
          </p:cNvPr>
          <p:cNvSpPr txBox="1">
            <a:spLocks/>
          </p:cNvSpPr>
          <p:nvPr/>
        </p:nvSpPr>
        <p:spPr>
          <a:xfrm>
            <a:off x="358219" y="1453958"/>
            <a:ext cx="11453567"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BE" sz="8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0" name="Titel 1">
            <a:extLst>
              <a:ext uri="{FF2B5EF4-FFF2-40B4-BE49-F238E27FC236}">
                <a16:creationId xmlns:a16="http://schemas.microsoft.com/office/drawing/2014/main" id="{8395350C-E9D9-CA22-1133-3792EBD102DC}"/>
              </a:ext>
            </a:extLst>
          </p:cNvPr>
          <p:cNvSpPr>
            <a:spLocks noGrp="1"/>
          </p:cNvSpPr>
          <p:nvPr>
            <p:ph type="ctrTitle"/>
          </p:nvPr>
        </p:nvSpPr>
        <p:spPr>
          <a:xfrm>
            <a:off x="1003610" y="875740"/>
            <a:ext cx="7768942" cy="3861994"/>
          </a:xfrm>
        </p:spPr>
        <p:txBody>
          <a:bodyPr>
            <a:noAutofit/>
          </a:bodyPr>
          <a:lstStyle/>
          <a:p>
            <a:pPr algn="l">
              <a:lnSpc>
                <a:spcPct val="100000"/>
              </a:lnSpc>
              <a:spcAft>
                <a:spcPts val="2400"/>
              </a:spcAft>
            </a:pP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Winnaar reeks 2</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t>2de plaats</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4400" b="1" dirty="0">
                <a:solidFill>
                  <a:srgbClr val="00757C"/>
                </a:solidFill>
                <a:latin typeface="Roboto" panose="02000000000000000000" pitchFamily="2" charset="0"/>
                <a:ea typeface="Roboto" panose="02000000000000000000" pitchFamily="2" charset="0"/>
                <a:cs typeface="Roboto" panose="02000000000000000000" pitchFamily="2" charset="0"/>
              </a:rPr>
              <a:t>Fleur Cornelissen</a:t>
            </a:r>
            <a:b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met </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‘Hoe word je een echte held?’</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laureaat Davidsfonds Ekeren</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err="1">
                <a:solidFill>
                  <a:srgbClr val="00757C"/>
                </a:solidFill>
                <a:latin typeface="Roboto" panose="02000000000000000000" pitchFamily="2" charset="0"/>
                <a:ea typeface="Roboto" panose="02000000000000000000" pitchFamily="2" charset="0"/>
                <a:cs typeface="Roboto" panose="02000000000000000000" pitchFamily="2" charset="0"/>
              </a:rPr>
              <a:t>Moretus</a:t>
            </a: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 Ekeren</a:t>
            </a:r>
          </a:p>
        </p:txBody>
      </p:sp>
      <p:pic>
        <p:nvPicPr>
          <p:cNvPr id="9" name="Afbeelding 8">
            <a:extLst>
              <a:ext uri="{FF2B5EF4-FFF2-40B4-BE49-F238E27FC236}">
                <a16:creationId xmlns:a16="http://schemas.microsoft.com/office/drawing/2014/main" id="{C9BED862-1B1B-46E5-E933-1BE63ADE3DD2}"/>
              </a:ext>
            </a:extLst>
          </p:cNvPr>
          <p:cNvPicPr>
            <a:picLocks noChangeAspect="1"/>
          </p:cNvPicPr>
          <p:nvPr/>
        </p:nvPicPr>
        <p:blipFill>
          <a:blip r:embed="rId4"/>
          <a:stretch>
            <a:fillRect/>
          </a:stretch>
        </p:blipFill>
        <p:spPr>
          <a:xfrm>
            <a:off x="6077832" y="514521"/>
            <a:ext cx="5908951" cy="5908951"/>
          </a:xfrm>
          <a:prstGeom prst="rect">
            <a:avLst/>
          </a:prstGeom>
        </p:spPr>
      </p:pic>
    </p:spTree>
    <p:extLst>
      <p:ext uri="{BB962C8B-B14F-4D97-AF65-F5344CB8AC3E}">
        <p14:creationId xmlns:p14="http://schemas.microsoft.com/office/powerpoint/2010/main" val="1431291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BCB4EC2A-55CC-144B-F185-589498F5219B}"/>
              </a:ext>
            </a:extLst>
          </p:cNvPr>
          <p:cNvSpPr/>
          <p:nvPr/>
        </p:nvSpPr>
        <p:spPr>
          <a:xfrm>
            <a:off x="358218" y="514521"/>
            <a:ext cx="11361833" cy="458443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5" name="Tijdelijke aanduiding voor dianummer 4">
            <a:extLst>
              <a:ext uri="{FF2B5EF4-FFF2-40B4-BE49-F238E27FC236}">
                <a16:creationId xmlns:a16="http://schemas.microsoft.com/office/drawing/2014/main" id="{3CEF98A0-A512-41D3-701E-15D19FCFFDBF}"/>
              </a:ext>
            </a:extLst>
          </p:cNvPr>
          <p:cNvSpPr>
            <a:spLocks noGrp="1"/>
          </p:cNvSpPr>
          <p:nvPr>
            <p:ph type="sldNum" sz="quarter" idx="12"/>
          </p:nvPr>
        </p:nvSpPr>
        <p:spPr/>
        <p:txBody>
          <a:bodyPr/>
          <a:lstStyle/>
          <a:p>
            <a:fld id="{7489E5C7-1257-4FA4-BB99-19922860BA5B}" type="slidenum">
              <a:rPr lang="nl-BE" smtClean="0"/>
              <a:t>19</a:t>
            </a:fld>
            <a:endParaRPr lang="nl-BE"/>
          </a:p>
        </p:txBody>
      </p:sp>
      <p:sp>
        <p:nvSpPr>
          <p:cNvPr id="3" name="Titel 1">
            <a:extLst>
              <a:ext uri="{FF2B5EF4-FFF2-40B4-BE49-F238E27FC236}">
                <a16:creationId xmlns:a16="http://schemas.microsoft.com/office/drawing/2014/main" id="{0AEE959D-CF71-6A50-E3EE-CBA51D568515}"/>
              </a:ext>
            </a:extLst>
          </p:cNvPr>
          <p:cNvSpPr txBox="1">
            <a:spLocks/>
          </p:cNvSpPr>
          <p:nvPr/>
        </p:nvSpPr>
        <p:spPr>
          <a:xfrm>
            <a:off x="358219" y="1453958"/>
            <a:ext cx="11453567"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BE" sz="8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0" name="Titel 1">
            <a:extLst>
              <a:ext uri="{FF2B5EF4-FFF2-40B4-BE49-F238E27FC236}">
                <a16:creationId xmlns:a16="http://schemas.microsoft.com/office/drawing/2014/main" id="{8395350C-E9D9-CA22-1133-3792EBD102DC}"/>
              </a:ext>
            </a:extLst>
          </p:cNvPr>
          <p:cNvSpPr>
            <a:spLocks noGrp="1"/>
          </p:cNvSpPr>
          <p:nvPr>
            <p:ph type="ctrTitle"/>
          </p:nvPr>
        </p:nvSpPr>
        <p:spPr>
          <a:xfrm>
            <a:off x="1003610" y="875740"/>
            <a:ext cx="7768942" cy="3861994"/>
          </a:xfrm>
        </p:spPr>
        <p:txBody>
          <a:bodyPr>
            <a:noAutofit/>
          </a:bodyPr>
          <a:lstStyle/>
          <a:p>
            <a:pPr algn="l">
              <a:lnSpc>
                <a:spcPct val="100000"/>
              </a:lnSpc>
              <a:spcAft>
                <a:spcPts val="2400"/>
              </a:spcAft>
            </a:pP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Winnaar reeks 2</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t>1ste plaats</a:t>
            </a:r>
            <a:b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4400" b="1" dirty="0">
                <a:solidFill>
                  <a:srgbClr val="00757C"/>
                </a:solidFill>
                <a:latin typeface="Roboto" panose="02000000000000000000" pitchFamily="2" charset="0"/>
                <a:ea typeface="Roboto" panose="02000000000000000000" pitchFamily="2" charset="0"/>
                <a:cs typeface="Roboto" panose="02000000000000000000" pitchFamily="2" charset="0"/>
              </a:rPr>
              <a:t>Nelle Van Damme</a:t>
            </a:r>
            <a:b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met </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‘#lokale held # trots interview’</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laureaat Davidsfonds Sint-Niklaas</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Villa Da Vinci - Freinetschool, Sint-Niklaas</a:t>
            </a:r>
          </a:p>
        </p:txBody>
      </p:sp>
      <p:pic>
        <p:nvPicPr>
          <p:cNvPr id="11" name="Afbeelding 10">
            <a:extLst>
              <a:ext uri="{FF2B5EF4-FFF2-40B4-BE49-F238E27FC236}">
                <a16:creationId xmlns:a16="http://schemas.microsoft.com/office/drawing/2014/main" id="{0A3F41A9-D26D-2ACF-05FB-2C2D5FCC5D0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7347274" y="599352"/>
            <a:ext cx="4486507" cy="5594781"/>
          </a:xfrm>
          <a:prstGeom prst="rect">
            <a:avLst/>
          </a:prstGeom>
        </p:spPr>
      </p:pic>
      <p:sp>
        <p:nvSpPr>
          <p:cNvPr id="17" name="Tekstvak 16">
            <a:extLst>
              <a:ext uri="{FF2B5EF4-FFF2-40B4-BE49-F238E27FC236}">
                <a16:creationId xmlns:a16="http://schemas.microsoft.com/office/drawing/2014/main" id="{8987199F-49DB-7080-AC11-8233344A1939}"/>
              </a:ext>
            </a:extLst>
          </p:cNvPr>
          <p:cNvSpPr txBox="1"/>
          <p:nvPr/>
        </p:nvSpPr>
        <p:spPr>
          <a:xfrm>
            <a:off x="4528594" y="5505738"/>
            <a:ext cx="3021080" cy="523220"/>
          </a:xfrm>
          <a:prstGeom prst="rect">
            <a:avLst/>
          </a:prstGeom>
          <a:noFill/>
        </p:spPr>
        <p:txBody>
          <a:bodyPr wrap="square" rtlCol="0">
            <a:spAutoFit/>
          </a:bodyPr>
          <a:lstStyle/>
          <a:p>
            <a:pPr algn="r"/>
            <a:r>
              <a:rPr lang="nl-BE" sz="2800" dirty="0">
                <a:solidFill>
                  <a:schemeClr val="bg1"/>
                </a:solidFill>
                <a:latin typeface="Roboto" panose="02000000000000000000" pitchFamily="2" charset="0"/>
                <a:ea typeface="Roboto" panose="02000000000000000000" pitchFamily="2" charset="0"/>
                <a:cs typeface="Roboto" panose="02000000000000000000" pitchFamily="2" charset="0"/>
              </a:rPr>
              <a:t>Junior Journalist</a:t>
            </a:r>
          </a:p>
        </p:txBody>
      </p:sp>
    </p:spTree>
    <p:extLst>
      <p:ext uri="{BB962C8B-B14F-4D97-AF65-F5344CB8AC3E}">
        <p14:creationId xmlns:p14="http://schemas.microsoft.com/office/powerpoint/2010/main" val="2910141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BCB4EC2A-55CC-144B-F185-589498F5219B}"/>
              </a:ext>
            </a:extLst>
          </p:cNvPr>
          <p:cNvSpPr/>
          <p:nvPr/>
        </p:nvSpPr>
        <p:spPr>
          <a:xfrm>
            <a:off x="1994647" y="623943"/>
            <a:ext cx="9623612" cy="4584433"/>
          </a:xfrm>
          <a:prstGeom prst="roundRect">
            <a:avLst/>
          </a:prstGeom>
          <a:solidFill>
            <a:srgbClr val="00757C"/>
          </a:solidFill>
          <a:ln>
            <a:solidFill>
              <a:srgbClr val="0075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2" name="Titel 1">
            <a:extLst>
              <a:ext uri="{FF2B5EF4-FFF2-40B4-BE49-F238E27FC236}">
                <a16:creationId xmlns:a16="http://schemas.microsoft.com/office/drawing/2014/main" id="{54310165-B48B-03B1-83A2-16B2C81C98C2}"/>
              </a:ext>
            </a:extLst>
          </p:cNvPr>
          <p:cNvSpPr>
            <a:spLocks noGrp="1"/>
          </p:cNvSpPr>
          <p:nvPr>
            <p:ph type="ctrTitle"/>
          </p:nvPr>
        </p:nvSpPr>
        <p:spPr>
          <a:xfrm>
            <a:off x="4564364" y="2089890"/>
            <a:ext cx="5632989" cy="2471050"/>
          </a:xfrm>
        </p:spPr>
        <p:txBody>
          <a:bodyPr>
            <a:noAutofit/>
          </a:bodyPr>
          <a:lstStyle/>
          <a:p>
            <a:pPr algn="l">
              <a:lnSpc>
                <a:spcPct val="100000"/>
              </a:lnSpc>
              <a:spcAft>
                <a:spcPts val="2400"/>
              </a:spcAft>
            </a:pPr>
            <a:br>
              <a:rPr lang="nl-BE" sz="7200" b="1" dirty="0">
                <a:solidFill>
                  <a:schemeClr val="bg1"/>
                </a:solidFill>
                <a:latin typeface="Roboto"/>
                <a:ea typeface="Roboto"/>
              </a:rPr>
            </a:br>
            <a:r>
              <a:rPr lang="nl-BE" sz="9600" b="1" dirty="0">
                <a:solidFill>
                  <a:schemeClr val="bg1"/>
                </a:solidFill>
                <a:latin typeface="Roboto"/>
                <a:ea typeface="Roboto"/>
              </a:rPr>
              <a:t>Welkom!</a:t>
            </a:r>
            <a:br>
              <a:rPr lang="nl-BE" sz="7200" b="1" dirty="0">
                <a:solidFill>
                  <a:schemeClr val="bg1"/>
                </a:solidFill>
                <a:latin typeface="Roboto"/>
                <a:ea typeface="Roboto"/>
              </a:rPr>
            </a:br>
            <a:endParaRPr lang="nl-NL" sz="7200" dirty="0">
              <a:solidFill>
                <a:schemeClr val="bg1"/>
              </a:solidFill>
            </a:endParaRPr>
          </a:p>
        </p:txBody>
      </p:sp>
      <p:sp>
        <p:nvSpPr>
          <p:cNvPr id="5" name="Tijdelijke aanduiding voor dianummer 4">
            <a:extLst>
              <a:ext uri="{FF2B5EF4-FFF2-40B4-BE49-F238E27FC236}">
                <a16:creationId xmlns:a16="http://schemas.microsoft.com/office/drawing/2014/main" id="{3CEF98A0-A512-41D3-701E-15D19FCFFDBF}"/>
              </a:ext>
            </a:extLst>
          </p:cNvPr>
          <p:cNvSpPr>
            <a:spLocks noGrp="1"/>
          </p:cNvSpPr>
          <p:nvPr>
            <p:ph type="sldNum" sz="quarter" idx="12"/>
          </p:nvPr>
        </p:nvSpPr>
        <p:spPr/>
        <p:txBody>
          <a:bodyPr/>
          <a:lstStyle/>
          <a:p>
            <a:fld id="{7489E5C7-1257-4FA4-BB99-19922860BA5B}" type="slidenum">
              <a:rPr lang="nl-BE" smtClean="0"/>
              <a:t>2</a:t>
            </a:fld>
            <a:endParaRPr lang="nl-BE"/>
          </a:p>
        </p:txBody>
      </p:sp>
      <p:sp>
        <p:nvSpPr>
          <p:cNvPr id="3" name="Titel 1">
            <a:extLst>
              <a:ext uri="{FF2B5EF4-FFF2-40B4-BE49-F238E27FC236}">
                <a16:creationId xmlns:a16="http://schemas.microsoft.com/office/drawing/2014/main" id="{0AEE959D-CF71-6A50-E3EE-CBA51D568515}"/>
              </a:ext>
            </a:extLst>
          </p:cNvPr>
          <p:cNvSpPr txBox="1">
            <a:spLocks/>
          </p:cNvSpPr>
          <p:nvPr/>
        </p:nvSpPr>
        <p:spPr>
          <a:xfrm>
            <a:off x="358219" y="1453958"/>
            <a:ext cx="11453567"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BE" sz="8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6" name="Afbeelding 5">
            <a:extLst>
              <a:ext uri="{FF2B5EF4-FFF2-40B4-BE49-F238E27FC236}">
                <a16:creationId xmlns:a16="http://schemas.microsoft.com/office/drawing/2014/main" id="{879E527A-0EBE-33CF-0773-2D64246EB94F}"/>
              </a:ext>
            </a:extLst>
          </p:cNvPr>
          <p:cNvPicPr>
            <a:picLocks noChangeAspect="1"/>
          </p:cNvPicPr>
          <p:nvPr/>
        </p:nvPicPr>
        <p:blipFill>
          <a:blip r:embed="rId4"/>
          <a:stretch>
            <a:fillRect/>
          </a:stretch>
        </p:blipFill>
        <p:spPr>
          <a:xfrm>
            <a:off x="-1799406" y="166993"/>
            <a:ext cx="6995295" cy="6995295"/>
          </a:xfrm>
          <a:prstGeom prst="rect">
            <a:avLst/>
          </a:prstGeom>
        </p:spPr>
      </p:pic>
    </p:spTree>
    <p:extLst>
      <p:ext uri="{BB962C8B-B14F-4D97-AF65-F5344CB8AC3E}">
        <p14:creationId xmlns:p14="http://schemas.microsoft.com/office/powerpoint/2010/main" val="118008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hthoek: afgeronde hoeken 7">
            <a:extLst>
              <a:ext uri="{FF2B5EF4-FFF2-40B4-BE49-F238E27FC236}">
                <a16:creationId xmlns:a16="http://schemas.microsoft.com/office/drawing/2014/main" id="{E7F505A3-D780-2AE0-6C81-1241D9E439FE}"/>
              </a:ext>
            </a:extLst>
          </p:cNvPr>
          <p:cNvSpPr/>
          <p:nvPr/>
        </p:nvSpPr>
        <p:spPr>
          <a:xfrm>
            <a:off x="358219" y="514521"/>
            <a:ext cx="11549078" cy="458443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sz="3600" dirty="0">
              <a:solidFill>
                <a:schemeClr val="tx1"/>
              </a:solidFill>
            </a:endParaRPr>
          </a:p>
        </p:txBody>
      </p:sp>
      <p:sp>
        <p:nvSpPr>
          <p:cNvPr id="4" name="Tijdelijke aanduiding voor dianummer 3">
            <a:extLst>
              <a:ext uri="{FF2B5EF4-FFF2-40B4-BE49-F238E27FC236}">
                <a16:creationId xmlns:a16="http://schemas.microsoft.com/office/drawing/2014/main" id="{168DCEBC-611A-6744-031C-C79C832A021C}"/>
              </a:ext>
            </a:extLst>
          </p:cNvPr>
          <p:cNvSpPr>
            <a:spLocks noGrp="1"/>
          </p:cNvSpPr>
          <p:nvPr>
            <p:ph type="sldNum" sz="quarter" idx="12"/>
          </p:nvPr>
        </p:nvSpPr>
        <p:spPr/>
        <p:txBody>
          <a:bodyPr/>
          <a:lstStyle/>
          <a:p>
            <a:fld id="{7489E5C7-1257-4FA4-BB99-19922860BA5B}" type="slidenum">
              <a:rPr lang="nl-BE" smtClean="0"/>
              <a:t>20</a:t>
            </a:fld>
            <a:endParaRPr lang="nl-BE"/>
          </a:p>
        </p:txBody>
      </p:sp>
      <p:sp>
        <p:nvSpPr>
          <p:cNvPr id="9" name="Tekstvak 8">
            <a:extLst>
              <a:ext uri="{FF2B5EF4-FFF2-40B4-BE49-F238E27FC236}">
                <a16:creationId xmlns:a16="http://schemas.microsoft.com/office/drawing/2014/main" id="{68499393-5615-472F-EC87-A0609FAA587D}"/>
              </a:ext>
            </a:extLst>
          </p:cNvPr>
          <p:cNvSpPr txBox="1"/>
          <p:nvPr/>
        </p:nvSpPr>
        <p:spPr>
          <a:xfrm>
            <a:off x="2085277" y="880946"/>
            <a:ext cx="6405579" cy="1200329"/>
          </a:xfrm>
          <a:prstGeom prst="rect">
            <a:avLst/>
          </a:prstGeom>
          <a:noFill/>
        </p:spPr>
        <p:txBody>
          <a:bodyPr wrap="square" rtlCol="0">
            <a:spAutoFit/>
          </a:bodyPr>
          <a:lstStyle/>
          <a:p>
            <a:r>
              <a:rPr lang="nl-BE" sz="4000" b="1" dirty="0">
                <a:solidFill>
                  <a:srgbClr val="00757C"/>
                </a:solidFill>
                <a:latin typeface="Roboto" panose="02000000000000000000" pitchFamily="2" charset="0"/>
                <a:ea typeface="Roboto" panose="02000000000000000000" pitchFamily="2" charset="0"/>
                <a:cs typeface="Roboto" panose="02000000000000000000" pitchFamily="2" charset="0"/>
              </a:rPr>
              <a:t>Proficiat schrijfhelden!</a:t>
            </a:r>
          </a:p>
          <a:p>
            <a:endParaRPr lang="nl-BE" sz="3200" b="1" dirty="0">
              <a:solidFill>
                <a:srgbClr val="00757C"/>
              </a:solidFill>
              <a:latin typeface="Roboto" panose="02000000000000000000" pitchFamily="2" charset="0"/>
              <a:ea typeface="Roboto" panose="02000000000000000000" pitchFamily="2" charset="0"/>
              <a:cs typeface="Roboto" panose="02000000000000000000" pitchFamily="2" charset="0"/>
            </a:endParaRPr>
          </a:p>
        </p:txBody>
      </p:sp>
      <p:sp>
        <p:nvSpPr>
          <p:cNvPr id="10" name="Tekstvak 9">
            <a:extLst>
              <a:ext uri="{FF2B5EF4-FFF2-40B4-BE49-F238E27FC236}">
                <a16:creationId xmlns:a16="http://schemas.microsoft.com/office/drawing/2014/main" id="{B8380D88-5A5A-C24C-7C0D-E0B798D153A5}"/>
              </a:ext>
            </a:extLst>
          </p:cNvPr>
          <p:cNvSpPr txBox="1"/>
          <p:nvPr/>
        </p:nvSpPr>
        <p:spPr>
          <a:xfrm>
            <a:off x="3195484" y="1925882"/>
            <a:ext cx="4758813" cy="2831544"/>
          </a:xfrm>
          <a:prstGeom prst="rect">
            <a:avLst/>
          </a:prstGeom>
          <a:noFill/>
        </p:spPr>
        <p:txBody>
          <a:bodyPr wrap="square" rtlCol="0">
            <a:spAutoFit/>
          </a:bodyPr>
          <a:lstStyle/>
          <a:p>
            <a:pPr marL="342900" indent="-342900">
              <a:buAutoNum type="arabicPeriod"/>
            </a:pPr>
            <a:r>
              <a:rPr lang="nl-BE" sz="3200" b="1" dirty="0">
                <a:solidFill>
                  <a:srgbClr val="00757C"/>
                </a:solidFill>
                <a:latin typeface="Roboto" panose="02000000000000000000" pitchFamily="2" charset="0"/>
                <a:ea typeface="Roboto" panose="02000000000000000000" pitchFamily="2" charset="0"/>
                <a:cs typeface="Roboto" panose="02000000000000000000" pitchFamily="2" charset="0"/>
              </a:rPr>
              <a:t> Nelle Van Damme</a:t>
            </a:r>
          </a:p>
          <a:p>
            <a:pPr marL="342900" indent="-342900">
              <a:buAutoNum type="arabicPeriod"/>
            </a:pPr>
            <a:r>
              <a:rPr lang="nl-BE" sz="3200" b="1" dirty="0">
                <a:solidFill>
                  <a:srgbClr val="00757C"/>
                </a:solidFill>
                <a:latin typeface="Roboto" panose="02000000000000000000" pitchFamily="2" charset="0"/>
                <a:ea typeface="Roboto" panose="02000000000000000000" pitchFamily="2" charset="0"/>
                <a:cs typeface="Roboto" panose="02000000000000000000" pitchFamily="2" charset="0"/>
              </a:rPr>
              <a:t> Fleur Cornelissen</a:t>
            </a:r>
          </a:p>
          <a:p>
            <a:pPr marL="342900" indent="-342900">
              <a:buAutoNum type="arabicPeriod"/>
            </a:pPr>
            <a:r>
              <a:rPr lang="nl-BE" sz="3200" b="1" dirty="0">
                <a:solidFill>
                  <a:srgbClr val="00757C"/>
                </a:solidFill>
                <a:latin typeface="Roboto" panose="02000000000000000000" pitchFamily="2" charset="0"/>
                <a:ea typeface="Roboto" panose="02000000000000000000" pitchFamily="2" charset="0"/>
                <a:cs typeface="Roboto" panose="02000000000000000000" pitchFamily="2" charset="0"/>
              </a:rPr>
              <a:t> Marthe </a:t>
            </a:r>
            <a:r>
              <a:rPr lang="nl-BE" sz="3200" b="1" dirty="0" err="1">
                <a:solidFill>
                  <a:srgbClr val="00757C"/>
                </a:solidFill>
                <a:latin typeface="Roboto" panose="02000000000000000000" pitchFamily="2" charset="0"/>
                <a:ea typeface="Roboto" panose="02000000000000000000" pitchFamily="2" charset="0"/>
                <a:cs typeface="Roboto" panose="02000000000000000000" pitchFamily="2" charset="0"/>
              </a:rPr>
              <a:t>Castenmiller</a:t>
            </a:r>
            <a:endParaRPr lang="nl-BE" sz="3200" b="1" dirty="0">
              <a:solidFill>
                <a:srgbClr val="00757C"/>
              </a:solidFill>
              <a:latin typeface="Roboto" panose="02000000000000000000" pitchFamily="2" charset="0"/>
              <a:ea typeface="Roboto" panose="02000000000000000000" pitchFamily="2" charset="0"/>
              <a:cs typeface="Roboto" panose="02000000000000000000" pitchFamily="2" charset="0"/>
            </a:endParaRPr>
          </a:p>
          <a:p>
            <a:pPr marL="342900" indent="-342900">
              <a:buAutoNum type="arabicPeriod"/>
            </a:pPr>
            <a:r>
              <a:rPr lang="nl-BE" sz="3200" b="1" dirty="0">
                <a:solidFill>
                  <a:srgbClr val="00757C"/>
                </a:solidFill>
                <a:latin typeface="Roboto" panose="02000000000000000000" pitchFamily="2" charset="0"/>
                <a:ea typeface="Roboto" panose="02000000000000000000" pitchFamily="2" charset="0"/>
                <a:cs typeface="Roboto" panose="02000000000000000000" pitchFamily="2" charset="0"/>
              </a:rPr>
              <a:t> Astrid </a:t>
            </a:r>
            <a:r>
              <a:rPr lang="nl-BE" sz="3200" b="1" dirty="0" err="1">
                <a:solidFill>
                  <a:srgbClr val="00757C"/>
                </a:solidFill>
                <a:latin typeface="Roboto" panose="02000000000000000000" pitchFamily="2" charset="0"/>
                <a:ea typeface="Roboto" panose="02000000000000000000" pitchFamily="2" charset="0"/>
                <a:cs typeface="Roboto" panose="02000000000000000000" pitchFamily="2" charset="0"/>
              </a:rPr>
              <a:t>Velghe</a:t>
            </a:r>
            <a:endParaRPr lang="nl-BE" sz="3200" b="1" dirty="0">
              <a:solidFill>
                <a:srgbClr val="00757C"/>
              </a:solidFill>
              <a:latin typeface="Roboto" panose="02000000000000000000" pitchFamily="2" charset="0"/>
              <a:ea typeface="Roboto" panose="02000000000000000000" pitchFamily="2" charset="0"/>
              <a:cs typeface="Roboto" panose="02000000000000000000" pitchFamily="2" charset="0"/>
            </a:endParaRPr>
          </a:p>
          <a:p>
            <a:pPr marL="342900" indent="-342900">
              <a:buAutoNum type="arabicPeriod"/>
            </a:pPr>
            <a:r>
              <a:rPr lang="nl-BE" sz="3200" b="1" dirty="0">
                <a:solidFill>
                  <a:srgbClr val="00757C"/>
                </a:solidFill>
                <a:latin typeface="Roboto" panose="02000000000000000000" pitchFamily="2" charset="0"/>
                <a:ea typeface="Roboto" panose="02000000000000000000" pitchFamily="2" charset="0"/>
                <a:cs typeface="Roboto" panose="02000000000000000000" pitchFamily="2" charset="0"/>
              </a:rPr>
              <a:t> Marthe Declerck</a:t>
            </a:r>
          </a:p>
          <a:p>
            <a:endParaRPr lang="nl-BE" dirty="0"/>
          </a:p>
        </p:txBody>
      </p:sp>
      <p:pic>
        <p:nvPicPr>
          <p:cNvPr id="5" name="Afbeelding 4" descr="Afbeelding met vrouw, vrouwelijk&#10;&#10;Automatisch gegenereerde beschrijving">
            <a:extLst>
              <a:ext uri="{FF2B5EF4-FFF2-40B4-BE49-F238E27FC236}">
                <a16:creationId xmlns:a16="http://schemas.microsoft.com/office/drawing/2014/main" id="{A22D4A54-7700-850E-BA46-57143F10E16D}"/>
              </a:ext>
            </a:extLst>
          </p:cNvPr>
          <p:cNvPicPr>
            <a:picLocks noChangeAspect="1"/>
          </p:cNvPicPr>
          <p:nvPr/>
        </p:nvPicPr>
        <p:blipFill>
          <a:blip r:embed="rId4"/>
          <a:stretch>
            <a:fillRect/>
          </a:stretch>
        </p:blipFill>
        <p:spPr>
          <a:xfrm>
            <a:off x="6132758" y="-138313"/>
            <a:ext cx="6858000" cy="6858000"/>
          </a:xfrm>
          <a:prstGeom prst="rect">
            <a:avLst/>
          </a:prstGeom>
        </p:spPr>
      </p:pic>
      <p:pic>
        <p:nvPicPr>
          <p:cNvPr id="6" name="Afbeelding 5">
            <a:extLst>
              <a:ext uri="{FF2B5EF4-FFF2-40B4-BE49-F238E27FC236}">
                <a16:creationId xmlns:a16="http://schemas.microsoft.com/office/drawing/2014/main" id="{E6ECBE25-9907-980A-6704-B3365AE63772}"/>
              </a:ext>
            </a:extLst>
          </p:cNvPr>
          <p:cNvPicPr>
            <a:picLocks noChangeAspect="1"/>
          </p:cNvPicPr>
          <p:nvPr/>
        </p:nvPicPr>
        <p:blipFill>
          <a:blip r:embed="rId5"/>
          <a:stretch>
            <a:fillRect/>
          </a:stretch>
        </p:blipFill>
        <p:spPr>
          <a:xfrm rot="20231128">
            <a:off x="-889985" y="-813623"/>
            <a:ext cx="5787483" cy="2824843"/>
          </a:xfrm>
          <a:prstGeom prst="rect">
            <a:avLst/>
          </a:prstGeom>
        </p:spPr>
      </p:pic>
      <p:pic>
        <p:nvPicPr>
          <p:cNvPr id="7" name="Afbeelding 6">
            <a:extLst>
              <a:ext uri="{FF2B5EF4-FFF2-40B4-BE49-F238E27FC236}">
                <a16:creationId xmlns:a16="http://schemas.microsoft.com/office/drawing/2014/main" id="{6A044018-1462-1CC8-E55B-F053AA9A88AC}"/>
              </a:ext>
            </a:extLst>
          </p:cNvPr>
          <p:cNvPicPr>
            <a:picLocks noChangeAspect="1"/>
          </p:cNvPicPr>
          <p:nvPr/>
        </p:nvPicPr>
        <p:blipFill>
          <a:blip r:embed="rId6"/>
          <a:stretch>
            <a:fillRect/>
          </a:stretch>
        </p:blipFill>
        <p:spPr>
          <a:xfrm rot="2329205">
            <a:off x="6578527" y="-1545811"/>
            <a:ext cx="7325628" cy="4120665"/>
          </a:xfrm>
          <a:prstGeom prst="rect">
            <a:avLst/>
          </a:prstGeom>
        </p:spPr>
      </p:pic>
    </p:spTree>
    <p:extLst>
      <p:ext uri="{BB962C8B-B14F-4D97-AF65-F5344CB8AC3E}">
        <p14:creationId xmlns:p14="http://schemas.microsoft.com/office/powerpoint/2010/main" val="2452004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BCB4EC2A-55CC-144B-F185-589498F5219B}"/>
              </a:ext>
            </a:extLst>
          </p:cNvPr>
          <p:cNvSpPr/>
          <p:nvPr/>
        </p:nvSpPr>
        <p:spPr>
          <a:xfrm>
            <a:off x="358219" y="514521"/>
            <a:ext cx="9623612" cy="458443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2" name="Titel 1">
            <a:extLst>
              <a:ext uri="{FF2B5EF4-FFF2-40B4-BE49-F238E27FC236}">
                <a16:creationId xmlns:a16="http://schemas.microsoft.com/office/drawing/2014/main" id="{54310165-B48B-03B1-83A2-16B2C81C98C2}"/>
              </a:ext>
            </a:extLst>
          </p:cNvPr>
          <p:cNvSpPr>
            <a:spLocks noGrp="1"/>
          </p:cNvSpPr>
          <p:nvPr>
            <p:ph type="ctrTitle"/>
          </p:nvPr>
        </p:nvSpPr>
        <p:spPr>
          <a:xfrm>
            <a:off x="610209" y="1612937"/>
            <a:ext cx="7605657" cy="2782082"/>
          </a:xfrm>
        </p:spPr>
        <p:txBody>
          <a:bodyPr>
            <a:noAutofit/>
          </a:bodyPr>
          <a:lstStyle/>
          <a:p>
            <a:pPr algn="l">
              <a:lnSpc>
                <a:spcPct val="100000"/>
              </a:lnSpc>
              <a:spcAft>
                <a:spcPts val="2400"/>
              </a:spcAft>
            </a:pPr>
            <a:br>
              <a:rPr lang="nl-BE" sz="7200" b="1" dirty="0">
                <a:solidFill>
                  <a:srgbClr val="00757C"/>
                </a:solidFill>
                <a:latin typeface="Roboto"/>
                <a:ea typeface="Roboto"/>
              </a:rPr>
            </a:br>
            <a:r>
              <a:rPr lang="nl-BE" sz="7200" b="1" dirty="0">
                <a:solidFill>
                  <a:srgbClr val="00757C"/>
                </a:solidFill>
                <a:latin typeface="Roboto"/>
                <a:ea typeface="Roboto"/>
              </a:rPr>
              <a:t>Showkoor </a:t>
            </a:r>
            <a:br>
              <a:rPr lang="nl-BE" sz="7200" b="1" dirty="0">
                <a:solidFill>
                  <a:srgbClr val="00757C"/>
                </a:solidFill>
                <a:latin typeface="Roboto"/>
                <a:ea typeface="Roboto"/>
              </a:rPr>
            </a:br>
            <a:r>
              <a:rPr lang="nl-BE" sz="7200" b="1" dirty="0">
                <a:solidFill>
                  <a:srgbClr val="00757C"/>
                </a:solidFill>
                <a:latin typeface="Roboto"/>
                <a:ea typeface="Roboto"/>
              </a:rPr>
              <a:t>Rise Up </a:t>
            </a:r>
            <a:br>
              <a:rPr lang="nl-BE" sz="7200" b="1" dirty="0">
                <a:solidFill>
                  <a:srgbClr val="00757C"/>
                </a:solidFill>
                <a:latin typeface="Roboto"/>
                <a:ea typeface="Roboto"/>
              </a:rPr>
            </a:br>
            <a:r>
              <a:rPr lang="nl-BE" sz="2800" dirty="0">
                <a:solidFill>
                  <a:srgbClr val="00757C"/>
                </a:solidFill>
                <a:latin typeface="Roboto"/>
                <a:ea typeface="Roboto"/>
              </a:rPr>
              <a:t>uit Pelt</a:t>
            </a:r>
            <a:endParaRPr lang="nl-NL" sz="2800" dirty="0">
              <a:solidFill>
                <a:srgbClr val="00757C"/>
              </a:solidFill>
            </a:endParaRPr>
          </a:p>
        </p:txBody>
      </p:sp>
      <p:sp>
        <p:nvSpPr>
          <p:cNvPr id="5" name="Tijdelijke aanduiding voor dianummer 4">
            <a:extLst>
              <a:ext uri="{FF2B5EF4-FFF2-40B4-BE49-F238E27FC236}">
                <a16:creationId xmlns:a16="http://schemas.microsoft.com/office/drawing/2014/main" id="{3CEF98A0-A512-41D3-701E-15D19FCFFDBF}"/>
              </a:ext>
            </a:extLst>
          </p:cNvPr>
          <p:cNvSpPr>
            <a:spLocks noGrp="1"/>
          </p:cNvSpPr>
          <p:nvPr>
            <p:ph type="sldNum" sz="quarter" idx="12"/>
          </p:nvPr>
        </p:nvSpPr>
        <p:spPr/>
        <p:txBody>
          <a:bodyPr/>
          <a:lstStyle/>
          <a:p>
            <a:fld id="{7489E5C7-1257-4FA4-BB99-19922860BA5B}" type="slidenum">
              <a:rPr lang="nl-BE" smtClean="0"/>
              <a:t>21</a:t>
            </a:fld>
            <a:endParaRPr lang="nl-BE"/>
          </a:p>
        </p:txBody>
      </p:sp>
      <p:sp>
        <p:nvSpPr>
          <p:cNvPr id="3" name="Titel 1">
            <a:extLst>
              <a:ext uri="{FF2B5EF4-FFF2-40B4-BE49-F238E27FC236}">
                <a16:creationId xmlns:a16="http://schemas.microsoft.com/office/drawing/2014/main" id="{0AEE959D-CF71-6A50-E3EE-CBA51D568515}"/>
              </a:ext>
            </a:extLst>
          </p:cNvPr>
          <p:cNvSpPr txBox="1">
            <a:spLocks/>
          </p:cNvSpPr>
          <p:nvPr/>
        </p:nvSpPr>
        <p:spPr>
          <a:xfrm>
            <a:off x="358219" y="1453958"/>
            <a:ext cx="11453567"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BE" sz="8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8" name="Afbeelding 7">
            <a:extLst>
              <a:ext uri="{FF2B5EF4-FFF2-40B4-BE49-F238E27FC236}">
                <a16:creationId xmlns:a16="http://schemas.microsoft.com/office/drawing/2014/main" id="{22DF64A0-153F-A4C6-6B32-8E5112E667AB}"/>
              </a:ext>
            </a:extLst>
          </p:cNvPr>
          <p:cNvPicPr>
            <a:picLocks noChangeAspect="1"/>
          </p:cNvPicPr>
          <p:nvPr/>
        </p:nvPicPr>
        <p:blipFill>
          <a:blip r:embed="rId4">
            <a:biLevel thresh="25000"/>
            <a:alphaModFix amt="78000"/>
          </a:blip>
          <a:stretch>
            <a:fillRect/>
          </a:stretch>
        </p:blipFill>
        <p:spPr>
          <a:xfrm>
            <a:off x="9981831" y="1259833"/>
            <a:ext cx="1145323" cy="1261630"/>
          </a:xfrm>
          <a:prstGeom prst="rect">
            <a:avLst/>
          </a:prstGeom>
        </p:spPr>
      </p:pic>
      <p:pic>
        <p:nvPicPr>
          <p:cNvPr id="9" name="Afbeelding 8">
            <a:extLst>
              <a:ext uri="{FF2B5EF4-FFF2-40B4-BE49-F238E27FC236}">
                <a16:creationId xmlns:a16="http://schemas.microsoft.com/office/drawing/2014/main" id="{F6EE7270-2DF1-241B-206F-EB453D6DA337}"/>
              </a:ext>
            </a:extLst>
          </p:cNvPr>
          <p:cNvPicPr>
            <a:picLocks noChangeAspect="1"/>
          </p:cNvPicPr>
          <p:nvPr/>
        </p:nvPicPr>
        <p:blipFill>
          <a:blip r:embed="rId5">
            <a:alphaModFix amt="61000"/>
          </a:blip>
          <a:stretch>
            <a:fillRect/>
          </a:stretch>
        </p:blipFill>
        <p:spPr>
          <a:xfrm>
            <a:off x="8610600" y="388168"/>
            <a:ext cx="1154420" cy="1271650"/>
          </a:xfrm>
          <a:prstGeom prst="rect">
            <a:avLst/>
          </a:prstGeom>
          <a:effectLst/>
        </p:spPr>
      </p:pic>
      <p:pic>
        <p:nvPicPr>
          <p:cNvPr id="10" name="Afbeelding 9" descr="Afbeelding met speelgoed&#10;&#10;Automatisch gegenereerde beschrijving">
            <a:extLst>
              <a:ext uri="{FF2B5EF4-FFF2-40B4-BE49-F238E27FC236}">
                <a16:creationId xmlns:a16="http://schemas.microsoft.com/office/drawing/2014/main" id="{A0186ADD-ABFE-8D96-5A6A-E88E72A57C55}"/>
              </a:ext>
            </a:extLst>
          </p:cNvPr>
          <p:cNvPicPr>
            <a:picLocks noChangeAspect="1"/>
          </p:cNvPicPr>
          <p:nvPr/>
        </p:nvPicPr>
        <p:blipFill>
          <a:blip r:embed="rId6"/>
          <a:stretch>
            <a:fillRect/>
          </a:stretch>
        </p:blipFill>
        <p:spPr>
          <a:xfrm>
            <a:off x="6995150" y="1453958"/>
            <a:ext cx="5591016" cy="5591016"/>
          </a:xfrm>
          <a:prstGeom prst="rect">
            <a:avLst/>
          </a:prstGeom>
        </p:spPr>
      </p:pic>
      <p:pic>
        <p:nvPicPr>
          <p:cNvPr id="11" name="Afbeelding 10">
            <a:extLst>
              <a:ext uri="{FF2B5EF4-FFF2-40B4-BE49-F238E27FC236}">
                <a16:creationId xmlns:a16="http://schemas.microsoft.com/office/drawing/2014/main" id="{65D279F7-209D-243D-79E5-0361D0F7D52C}"/>
              </a:ext>
            </a:extLst>
          </p:cNvPr>
          <p:cNvPicPr>
            <a:picLocks noChangeAspect="1"/>
          </p:cNvPicPr>
          <p:nvPr/>
        </p:nvPicPr>
        <p:blipFill>
          <a:blip r:embed="rId4">
            <a:biLevel thresh="25000"/>
            <a:alphaModFix amt="78000"/>
          </a:blip>
          <a:stretch>
            <a:fillRect/>
          </a:stretch>
        </p:blipFill>
        <p:spPr>
          <a:xfrm>
            <a:off x="6657552" y="1023993"/>
            <a:ext cx="1145323" cy="1261630"/>
          </a:xfrm>
          <a:prstGeom prst="rect">
            <a:avLst/>
          </a:prstGeom>
        </p:spPr>
      </p:pic>
    </p:spTree>
    <p:extLst>
      <p:ext uri="{BB962C8B-B14F-4D97-AF65-F5344CB8AC3E}">
        <p14:creationId xmlns:p14="http://schemas.microsoft.com/office/powerpoint/2010/main" val="30387205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BCB4EC2A-55CC-144B-F185-589498F5219B}"/>
              </a:ext>
            </a:extLst>
          </p:cNvPr>
          <p:cNvSpPr/>
          <p:nvPr/>
        </p:nvSpPr>
        <p:spPr>
          <a:xfrm>
            <a:off x="1994647" y="623943"/>
            <a:ext cx="9623612" cy="458443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5" name="Tijdelijke aanduiding voor dianummer 4">
            <a:extLst>
              <a:ext uri="{FF2B5EF4-FFF2-40B4-BE49-F238E27FC236}">
                <a16:creationId xmlns:a16="http://schemas.microsoft.com/office/drawing/2014/main" id="{3CEF98A0-A512-41D3-701E-15D19FCFFDBF}"/>
              </a:ext>
            </a:extLst>
          </p:cNvPr>
          <p:cNvSpPr>
            <a:spLocks noGrp="1"/>
          </p:cNvSpPr>
          <p:nvPr>
            <p:ph type="sldNum" sz="quarter" idx="12"/>
          </p:nvPr>
        </p:nvSpPr>
        <p:spPr/>
        <p:txBody>
          <a:bodyPr/>
          <a:lstStyle/>
          <a:p>
            <a:fld id="{7489E5C7-1257-4FA4-BB99-19922860BA5B}" type="slidenum">
              <a:rPr lang="nl-BE" smtClean="0"/>
              <a:t>22</a:t>
            </a:fld>
            <a:endParaRPr lang="nl-BE"/>
          </a:p>
        </p:txBody>
      </p:sp>
      <p:sp>
        <p:nvSpPr>
          <p:cNvPr id="3" name="Titel 1">
            <a:extLst>
              <a:ext uri="{FF2B5EF4-FFF2-40B4-BE49-F238E27FC236}">
                <a16:creationId xmlns:a16="http://schemas.microsoft.com/office/drawing/2014/main" id="{0AEE959D-CF71-6A50-E3EE-CBA51D568515}"/>
              </a:ext>
            </a:extLst>
          </p:cNvPr>
          <p:cNvSpPr txBox="1">
            <a:spLocks/>
          </p:cNvSpPr>
          <p:nvPr/>
        </p:nvSpPr>
        <p:spPr>
          <a:xfrm>
            <a:off x="358219" y="1453958"/>
            <a:ext cx="11453567"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BE" sz="8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7" name="Afbeelding 6" descr="Afbeelding met tekst&#10;&#10;Automatisch gegenereerde beschrijving">
            <a:extLst>
              <a:ext uri="{FF2B5EF4-FFF2-40B4-BE49-F238E27FC236}">
                <a16:creationId xmlns:a16="http://schemas.microsoft.com/office/drawing/2014/main" id="{9A273F3D-2FBC-9FC0-E6DF-FAC487F7E117}"/>
              </a:ext>
            </a:extLst>
          </p:cNvPr>
          <p:cNvPicPr>
            <a:picLocks noChangeAspect="1"/>
          </p:cNvPicPr>
          <p:nvPr/>
        </p:nvPicPr>
        <p:blipFill>
          <a:blip r:embed="rId4"/>
          <a:stretch>
            <a:fillRect/>
          </a:stretch>
        </p:blipFill>
        <p:spPr>
          <a:xfrm>
            <a:off x="3714148" y="1425171"/>
            <a:ext cx="7278732" cy="2981976"/>
          </a:xfrm>
          <a:prstGeom prst="rect">
            <a:avLst/>
          </a:prstGeom>
        </p:spPr>
      </p:pic>
      <p:pic>
        <p:nvPicPr>
          <p:cNvPr id="8" name="Afbeelding 7" descr="Afbeelding met donker&#10;&#10;Automatisch gegenereerde beschrijving">
            <a:extLst>
              <a:ext uri="{FF2B5EF4-FFF2-40B4-BE49-F238E27FC236}">
                <a16:creationId xmlns:a16="http://schemas.microsoft.com/office/drawing/2014/main" id="{CFB70FBC-EB31-8BD5-5537-6D98A22B8120}"/>
              </a:ext>
            </a:extLst>
          </p:cNvPr>
          <p:cNvPicPr>
            <a:picLocks noChangeAspect="1"/>
          </p:cNvPicPr>
          <p:nvPr/>
        </p:nvPicPr>
        <p:blipFill>
          <a:blip r:embed="rId5"/>
          <a:stretch>
            <a:fillRect/>
          </a:stretch>
        </p:blipFill>
        <p:spPr>
          <a:xfrm>
            <a:off x="-2005975" y="0"/>
            <a:ext cx="7263928" cy="7263928"/>
          </a:xfrm>
          <a:prstGeom prst="rect">
            <a:avLst/>
          </a:prstGeom>
        </p:spPr>
      </p:pic>
    </p:spTree>
    <p:extLst>
      <p:ext uri="{BB962C8B-B14F-4D97-AF65-F5344CB8AC3E}">
        <p14:creationId xmlns:p14="http://schemas.microsoft.com/office/powerpoint/2010/main" val="27589515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BCB4EC2A-55CC-144B-F185-589498F5219B}"/>
              </a:ext>
            </a:extLst>
          </p:cNvPr>
          <p:cNvSpPr/>
          <p:nvPr/>
        </p:nvSpPr>
        <p:spPr>
          <a:xfrm>
            <a:off x="1994647" y="623943"/>
            <a:ext cx="9623612" cy="458443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sz="4400" dirty="0">
              <a:solidFill>
                <a:srgbClr val="00757C"/>
              </a:solidFill>
              <a:latin typeface="Roboto" panose="02000000000000000000" pitchFamily="2" charset="0"/>
              <a:ea typeface="Roboto" panose="02000000000000000000" pitchFamily="2" charset="0"/>
              <a:cs typeface="Roboto" panose="02000000000000000000" pitchFamily="2" charset="0"/>
            </a:endParaRPr>
          </a:p>
        </p:txBody>
      </p:sp>
      <p:sp>
        <p:nvSpPr>
          <p:cNvPr id="5" name="Tijdelijke aanduiding voor dianummer 4">
            <a:extLst>
              <a:ext uri="{FF2B5EF4-FFF2-40B4-BE49-F238E27FC236}">
                <a16:creationId xmlns:a16="http://schemas.microsoft.com/office/drawing/2014/main" id="{3CEF98A0-A512-41D3-701E-15D19FCFFDBF}"/>
              </a:ext>
            </a:extLst>
          </p:cNvPr>
          <p:cNvSpPr>
            <a:spLocks noGrp="1"/>
          </p:cNvSpPr>
          <p:nvPr>
            <p:ph type="sldNum" sz="quarter" idx="12"/>
          </p:nvPr>
        </p:nvSpPr>
        <p:spPr/>
        <p:txBody>
          <a:bodyPr/>
          <a:lstStyle/>
          <a:p>
            <a:fld id="{7489E5C7-1257-4FA4-BB99-19922860BA5B}" type="slidenum">
              <a:rPr lang="nl-BE" smtClean="0"/>
              <a:t>23</a:t>
            </a:fld>
            <a:endParaRPr lang="nl-BE"/>
          </a:p>
        </p:txBody>
      </p:sp>
      <p:sp>
        <p:nvSpPr>
          <p:cNvPr id="3" name="Titel 1">
            <a:extLst>
              <a:ext uri="{FF2B5EF4-FFF2-40B4-BE49-F238E27FC236}">
                <a16:creationId xmlns:a16="http://schemas.microsoft.com/office/drawing/2014/main" id="{0AEE959D-CF71-6A50-E3EE-CBA51D568515}"/>
              </a:ext>
            </a:extLst>
          </p:cNvPr>
          <p:cNvSpPr txBox="1">
            <a:spLocks/>
          </p:cNvSpPr>
          <p:nvPr/>
        </p:nvSpPr>
        <p:spPr>
          <a:xfrm>
            <a:off x="358219" y="1453958"/>
            <a:ext cx="11453567"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BE" sz="8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8" name="Afbeelding 7" descr="Afbeelding met donker&#10;&#10;Automatisch gegenereerde beschrijving">
            <a:extLst>
              <a:ext uri="{FF2B5EF4-FFF2-40B4-BE49-F238E27FC236}">
                <a16:creationId xmlns:a16="http://schemas.microsoft.com/office/drawing/2014/main" id="{CFB70FBC-EB31-8BD5-5537-6D98A22B8120}"/>
              </a:ext>
            </a:extLst>
          </p:cNvPr>
          <p:cNvPicPr>
            <a:picLocks noChangeAspect="1"/>
          </p:cNvPicPr>
          <p:nvPr/>
        </p:nvPicPr>
        <p:blipFill>
          <a:blip r:embed="rId4"/>
          <a:stretch>
            <a:fillRect/>
          </a:stretch>
        </p:blipFill>
        <p:spPr>
          <a:xfrm>
            <a:off x="-2005975" y="0"/>
            <a:ext cx="7263928" cy="7263928"/>
          </a:xfrm>
          <a:prstGeom prst="rect">
            <a:avLst/>
          </a:prstGeom>
        </p:spPr>
      </p:pic>
      <p:sp>
        <p:nvSpPr>
          <p:cNvPr id="2" name="Tekstvak 1">
            <a:extLst>
              <a:ext uri="{FF2B5EF4-FFF2-40B4-BE49-F238E27FC236}">
                <a16:creationId xmlns:a16="http://schemas.microsoft.com/office/drawing/2014/main" id="{8B12E28C-6364-C9F8-B51A-BD3554733BEB}"/>
              </a:ext>
            </a:extLst>
          </p:cNvPr>
          <p:cNvSpPr txBox="1"/>
          <p:nvPr/>
        </p:nvSpPr>
        <p:spPr>
          <a:xfrm>
            <a:off x="3932902" y="1671484"/>
            <a:ext cx="7263927" cy="1384995"/>
          </a:xfrm>
          <a:prstGeom prst="rect">
            <a:avLst/>
          </a:prstGeom>
          <a:noFill/>
        </p:spPr>
        <p:txBody>
          <a:bodyPr wrap="square" rtlCol="0">
            <a:spAutoFit/>
          </a:bodyPr>
          <a:lstStyle/>
          <a:p>
            <a:r>
              <a:rPr lang="nl-BE" sz="3600" dirty="0">
                <a:solidFill>
                  <a:srgbClr val="00757C"/>
                </a:solidFill>
                <a:latin typeface="Roboto" panose="02000000000000000000" pitchFamily="2" charset="0"/>
                <a:ea typeface="Roboto" panose="02000000000000000000" pitchFamily="2" charset="0"/>
                <a:cs typeface="Roboto" panose="02000000000000000000" pitchFamily="2" charset="0"/>
              </a:rPr>
              <a:t>In gesprek met </a:t>
            </a:r>
            <a:r>
              <a:rPr lang="nl-BE" sz="3600" dirty="0" err="1">
                <a:solidFill>
                  <a:srgbClr val="00757C"/>
                </a:solidFill>
                <a:latin typeface="Roboto" panose="02000000000000000000" pitchFamily="2" charset="0"/>
                <a:ea typeface="Roboto" panose="02000000000000000000" pitchFamily="2" charset="0"/>
                <a:cs typeface="Roboto" panose="02000000000000000000" pitchFamily="2" charset="0"/>
              </a:rPr>
              <a:t>Pieterjan</a:t>
            </a:r>
            <a:r>
              <a:rPr lang="nl-BE" sz="3600" dirty="0">
                <a:solidFill>
                  <a:srgbClr val="00757C"/>
                </a:solidFill>
                <a:latin typeface="Roboto" panose="02000000000000000000" pitchFamily="2" charset="0"/>
                <a:ea typeface="Roboto" panose="02000000000000000000" pitchFamily="2" charset="0"/>
                <a:cs typeface="Roboto" panose="02000000000000000000" pitchFamily="2" charset="0"/>
              </a:rPr>
              <a:t> Provoost</a:t>
            </a:r>
          </a:p>
          <a:p>
            <a:endParaRPr lang="nl-BE" sz="2400" dirty="0">
              <a:solidFill>
                <a:srgbClr val="00757C"/>
              </a:solidFill>
              <a:latin typeface="Roboto" panose="02000000000000000000" pitchFamily="2" charset="0"/>
              <a:ea typeface="Roboto" panose="02000000000000000000" pitchFamily="2" charset="0"/>
              <a:cs typeface="Roboto" panose="02000000000000000000" pitchFamily="2" charset="0"/>
            </a:endParaRPr>
          </a:p>
          <a:p>
            <a:endParaRPr lang="nl-BE" sz="2400" dirty="0">
              <a:solidFill>
                <a:srgbClr val="00757C"/>
              </a:solidFill>
              <a:latin typeface="Roboto" panose="02000000000000000000" pitchFamily="2" charset="0"/>
              <a:ea typeface="Roboto" panose="02000000000000000000" pitchFamily="2" charset="0"/>
              <a:cs typeface="Roboto" panose="02000000000000000000" pitchFamily="2" charset="0"/>
            </a:endParaRPr>
          </a:p>
        </p:txBody>
      </p:sp>
      <p:pic>
        <p:nvPicPr>
          <p:cNvPr id="7" name="Afbeelding 6" descr="Afbeelding met logo&#10;&#10;Automatisch gegenereerde beschrijving">
            <a:extLst>
              <a:ext uri="{FF2B5EF4-FFF2-40B4-BE49-F238E27FC236}">
                <a16:creationId xmlns:a16="http://schemas.microsoft.com/office/drawing/2014/main" id="{F30E8925-2AC0-15BD-0715-0187C4964A63}"/>
              </a:ext>
            </a:extLst>
          </p:cNvPr>
          <p:cNvPicPr>
            <a:picLocks noChangeAspect="1"/>
          </p:cNvPicPr>
          <p:nvPr/>
        </p:nvPicPr>
        <p:blipFill>
          <a:blip r:embed="rId5"/>
          <a:stretch>
            <a:fillRect/>
          </a:stretch>
        </p:blipFill>
        <p:spPr>
          <a:xfrm>
            <a:off x="7564865" y="3292529"/>
            <a:ext cx="1260525" cy="1098057"/>
          </a:xfrm>
          <a:prstGeom prst="rect">
            <a:avLst/>
          </a:prstGeom>
        </p:spPr>
      </p:pic>
      <p:pic>
        <p:nvPicPr>
          <p:cNvPr id="9" name="Afbeelding 8">
            <a:extLst>
              <a:ext uri="{FF2B5EF4-FFF2-40B4-BE49-F238E27FC236}">
                <a16:creationId xmlns:a16="http://schemas.microsoft.com/office/drawing/2014/main" id="{4E636D9A-A46A-6899-5DBD-8F58BB940660}"/>
              </a:ext>
            </a:extLst>
          </p:cNvPr>
          <p:cNvPicPr>
            <a:picLocks noChangeAspect="1"/>
          </p:cNvPicPr>
          <p:nvPr/>
        </p:nvPicPr>
        <p:blipFill>
          <a:blip r:embed="rId6"/>
          <a:stretch>
            <a:fillRect/>
          </a:stretch>
        </p:blipFill>
        <p:spPr>
          <a:xfrm>
            <a:off x="4627136" y="3533942"/>
            <a:ext cx="2343283" cy="790441"/>
          </a:xfrm>
          <a:prstGeom prst="rect">
            <a:avLst/>
          </a:prstGeom>
        </p:spPr>
      </p:pic>
    </p:spTree>
    <p:extLst>
      <p:ext uri="{BB962C8B-B14F-4D97-AF65-F5344CB8AC3E}">
        <p14:creationId xmlns:p14="http://schemas.microsoft.com/office/powerpoint/2010/main" val="611667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BCB4EC2A-55CC-144B-F185-589498F5219B}"/>
              </a:ext>
            </a:extLst>
          </p:cNvPr>
          <p:cNvSpPr/>
          <p:nvPr/>
        </p:nvSpPr>
        <p:spPr>
          <a:xfrm>
            <a:off x="1994647" y="649071"/>
            <a:ext cx="9623612" cy="458443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sz="4400" dirty="0">
              <a:solidFill>
                <a:srgbClr val="00757C"/>
              </a:solidFill>
              <a:latin typeface="Roboto" panose="02000000000000000000" pitchFamily="2" charset="0"/>
              <a:ea typeface="Roboto" panose="02000000000000000000" pitchFamily="2" charset="0"/>
              <a:cs typeface="Roboto" panose="02000000000000000000" pitchFamily="2" charset="0"/>
            </a:endParaRPr>
          </a:p>
        </p:txBody>
      </p:sp>
      <p:sp>
        <p:nvSpPr>
          <p:cNvPr id="5" name="Tijdelijke aanduiding voor dianummer 4">
            <a:extLst>
              <a:ext uri="{FF2B5EF4-FFF2-40B4-BE49-F238E27FC236}">
                <a16:creationId xmlns:a16="http://schemas.microsoft.com/office/drawing/2014/main" id="{3CEF98A0-A512-41D3-701E-15D19FCFFDBF}"/>
              </a:ext>
            </a:extLst>
          </p:cNvPr>
          <p:cNvSpPr>
            <a:spLocks noGrp="1"/>
          </p:cNvSpPr>
          <p:nvPr>
            <p:ph type="sldNum" sz="quarter" idx="12"/>
          </p:nvPr>
        </p:nvSpPr>
        <p:spPr/>
        <p:txBody>
          <a:bodyPr/>
          <a:lstStyle/>
          <a:p>
            <a:fld id="{7489E5C7-1257-4FA4-BB99-19922860BA5B}" type="slidenum">
              <a:rPr lang="nl-BE" smtClean="0"/>
              <a:t>24</a:t>
            </a:fld>
            <a:endParaRPr lang="nl-BE"/>
          </a:p>
        </p:txBody>
      </p:sp>
      <p:sp>
        <p:nvSpPr>
          <p:cNvPr id="3" name="Titel 1">
            <a:extLst>
              <a:ext uri="{FF2B5EF4-FFF2-40B4-BE49-F238E27FC236}">
                <a16:creationId xmlns:a16="http://schemas.microsoft.com/office/drawing/2014/main" id="{0AEE959D-CF71-6A50-E3EE-CBA51D568515}"/>
              </a:ext>
            </a:extLst>
          </p:cNvPr>
          <p:cNvSpPr txBox="1">
            <a:spLocks/>
          </p:cNvSpPr>
          <p:nvPr/>
        </p:nvSpPr>
        <p:spPr>
          <a:xfrm>
            <a:off x="358219" y="1453958"/>
            <a:ext cx="11453567"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BE" sz="8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8" name="Afbeelding 7" descr="Afbeelding met donker&#10;&#10;Automatisch gegenereerde beschrijving">
            <a:extLst>
              <a:ext uri="{FF2B5EF4-FFF2-40B4-BE49-F238E27FC236}">
                <a16:creationId xmlns:a16="http://schemas.microsoft.com/office/drawing/2014/main" id="{CFB70FBC-EB31-8BD5-5537-6D98A22B8120}"/>
              </a:ext>
            </a:extLst>
          </p:cNvPr>
          <p:cNvPicPr>
            <a:picLocks noChangeAspect="1"/>
          </p:cNvPicPr>
          <p:nvPr/>
        </p:nvPicPr>
        <p:blipFill>
          <a:blip r:embed="rId4"/>
          <a:stretch>
            <a:fillRect/>
          </a:stretch>
        </p:blipFill>
        <p:spPr>
          <a:xfrm>
            <a:off x="-2060513" y="14998"/>
            <a:ext cx="7263928" cy="7263928"/>
          </a:xfrm>
          <a:prstGeom prst="rect">
            <a:avLst/>
          </a:prstGeom>
        </p:spPr>
      </p:pic>
      <p:pic>
        <p:nvPicPr>
          <p:cNvPr id="2" name="Afbeelding 1">
            <a:extLst>
              <a:ext uri="{FF2B5EF4-FFF2-40B4-BE49-F238E27FC236}">
                <a16:creationId xmlns:a16="http://schemas.microsoft.com/office/drawing/2014/main" id="{BE9FF1DC-932B-E812-B9D0-33EE4DC15447}"/>
              </a:ext>
            </a:extLst>
          </p:cNvPr>
          <p:cNvPicPr>
            <a:picLocks noChangeAspect="1"/>
          </p:cNvPicPr>
          <p:nvPr/>
        </p:nvPicPr>
        <p:blipFill>
          <a:blip r:embed="rId5"/>
          <a:stretch>
            <a:fillRect/>
          </a:stretch>
        </p:blipFill>
        <p:spPr>
          <a:xfrm>
            <a:off x="3790268" y="1791640"/>
            <a:ext cx="1580177" cy="592566"/>
          </a:xfrm>
          <a:prstGeom prst="rect">
            <a:avLst/>
          </a:prstGeom>
        </p:spPr>
      </p:pic>
      <p:pic>
        <p:nvPicPr>
          <p:cNvPr id="6" name="Afbeelding 5">
            <a:extLst>
              <a:ext uri="{FF2B5EF4-FFF2-40B4-BE49-F238E27FC236}">
                <a16:creationId xmlns:a16="http://schemas.microsoft.com/office/drawing/2014/main" id="{6BAE74CE-9356-E532-4B6A-12F356A7C791}"/>
              </a:ext>
            </a:extLst>
          </p:cNvPr>
          <p:cNvPicPr>
            <a:picLocks noChangeAspect="1"/>
          </p:cNvPicPr>
          <p:nvPr/>
        </p:nvPicPr>
        <p:blipFill>
          <a:blip r:embed="rId6"/>
          <a:stretch>
            <a:fillRect/>
          </a:stretch>
        </p:blipFill>
        <p:spPr>
          <a:xfrm>
            <a:off x="5693568" y="1595092"/>
            <a:ext cx="1562269" cy="938620"/>
          </a:xfrm>
          <a:prstGeom prst="rect">
            <a:avLst/>
          </a:prstGeom>
        </p:spPr>
      </p:pic>
      <p:pic>
        <p:nvPicPr>
          <p:cNvPr id="7" name="Afbeelding 6">
            <a:extLst>
              <a:ext uri="{FF2B5EF4-FFF2-40B4-BE49-F238E27FC236}">
                <a16:creationId xmlns:a16="http://schemas.microsoft.com/office/drawing/2014/main" id="{619E88A5-2118-BF18-7A34-129DD9386A1A}"/>
              </a:ext>
            </a:extLst>
          </p:cNvPr>
          <p:cNvPicPr>
            <a:picLocks noChangeAspect="1"/>
          </p:cNvPicPr>
          <p:nvPr/>
        </p:nvPicPr>
        <p:blipFill>
          <a:blip r:embed="rId7"/>
          <a:stretch>
            <a:fillRect/>
          </a:stretch>
        </p:blipFill>
        <p:spPr>
          <a:xfrm>
            <a:off x="3813528" y="2522146"/>
            <a:ext cx="1562268" cy="939755"/>
          </a:xfrm>
          <a:prstGeom prst="rect">
            <a:avLst/>
          </a:prstGeom>
        </p:spPr>
      </p:pic>
      <p:pic>
        <p:nvPicPr>
          <p:cNvPr id="9" name="Afbeelding 8" descr="Afbeelding met tekst&#10;&#10;Automatisch gegenereerde beschrijving">
            <a:extLst>
              <a:ext uri="{FF2B5EF4-FFF2-40B4-BE49-F238E27FC236}">
                <a16:creationId xmlns:a16="http://schemas.microsoft.com/office/drawing/2014/main" id="{6FCD6A5F-30A5-7A24-0204-1B06B3F3709D}"/>
              </a:ext>
            </a:extLst>
          </p:cNvPr>
          <p:cNvPicPr>
            <a:picLocks noChangeAspect="1"/>
          </p:cNvPicPr>
          <p:nvPr/>
        </p:nvPicPr>
        <p:blipFill>
          <a:blip r:embed="rId8"/>
          <a:stretch>
            <a:fillRect/>
          </a:stretch>
        </p:blipFill>
        <p:spPr>
          <a:xfrm>
            <a:off x="9354685" y="3494363"/>
            <a:ext cx="1403475" cy="639486"/>
          </a:xfrm>
          <a:prstGeom prst="rect">
            <a:avLst/>
          </a:prstGeom>
        </p:spPr>
      </p:pic>
      <p:pic>
        <p:nvPicPr>
          <p:cNvPr id="10" name="Afbeelding 9">
            <a:extLst>
              <a:ext uri="{FF2B5EF4-FFF2-40B4-BE49-F238E27FC236}">
                <a16:creationId xmlns:a16="http://schemas.microsoft.com/office/drawing/2014/main" id="{1F8402AA-936E-2943-DA2E-DF5B7C104B43}"/>
              </a:ext>
            </a:extLst>
          </p:cNvPr>
          <p:cNvPicPr>
            <a:picLocks noChangeAspect="1"/>
          </p:cNvPicPr>
          <p:nvPr/>
        </p:nvPicPr>
        <p:blipFill>
          <a:blip r:embed="rId9"/>
          <a:stretch>
            <a:fillRect/>
          </a:stretch>
        </p:blipFill>
        <p:spPr>
          <a:xfrm>
            <a:off x="9337459" y="1669225"/>
            <a:ext cx="1419628" cy="852921"/>
          </a:xfrm>
          <a:prstGeom prst="rect">
            <a:avLst/>
          </a:prstGeom>
        </p:spPr>
      </p:pic>
      <p:pic>
        <p:nvPicPr>
          <p:cNvPr id="11" name="Afbeelding 10">
            <a:extLst>
              <a:ext uri="{FF2B5EF4-FFF2-40B4-BE49-F238E27FC236}">
                <a16:creationId xmlns:a16="http://schemas.microsoft.com/office/drawing/2014/main" id="{9145AD10-7145-8BB5-CE9D-FBA443EB050B}"/>
              </a:ext>
            </a:extLst>
          </p:cNvPr>
          <p:cNvPicPr>
            <a:picLocks noChangeAspect="1"/>
          </p:cNvPicPr>
          <p:nvPr/>
        </p:nvPicPr>
        <p:blipFill>
          <a:blip r:embed="rId10"/>
          <a:stretch>
            <a:fillRect/>
          </a:stretch>
        </p:blipFill>
        <p:spPr>
          <a:xfrm>
            <a:off x="7612683" y="1697888"/>
            <a:ext cx="1317199" cy="791381"/>
          </a:xfrm>
          <a:prstGeom prst="rect">
            <a:avLst/>
          </a:prstGeom>
        </p:spPr>
      </p:pic>
      <p:pic>
        <p:nvPicPr>
          <p:cNvPr id="12" name="Afbeelding 11" descr="Afbeelding met tekst, illustratie&#10;&#10;Automatisch gegenereerde beschrijving">
            <a:extLst>
              <a:ext uri="{FF2B5EF4-FFF2-40B4-BE49-F238E27FC236}">
                <a16:creationId xmlns:a16="http://schemas.microsoft.com/office/drawing/2014/main" id="{64AD02B9-7EE9-440C-CCC9-628F7AE49EC5}"/>
              </a:ext>
            </a:extLst>
          </p:cNvPr>
          <p:cNvPicPr>
            <a:picLocks noChangeAspect="1"/>
          </p:cNvPicPr>
          <p:nvPr/>
        </p:nvPicPr>
        <p:blipFill>
          <a:blip r:embed="rId11"/>
          <a:stretch>
            <a:fillRect/>
          </a:stretch>
        </p:blipFill>
        <p:spPr>
          <a:xfrm>
            <a:off x="5654761" y="2777175"/>
            <a:ext cx="1678956" cy="535414"/>
          </a:xfrm>
          <a:prstGeom prst="rect">
            <a:avLst/>
          </a:prstGeom>
        </p:spPr>
      </p:pic>
      <p:pic>
        <p:nvPicPr>
          <p:cNvPr id="13" name="Afbeelding 12">
            <a:extLst>
              <a:ext uri="{FF2B5EF4-FFF2-40B4-BE49-F238E27FC236}">
                <a16:creationId xmlns:a16="http://schemas.microsoft.com/office/drawing/2014/main" id="{BF29D088-CA42-95E6-2709-B51C9FC25F7C}"/>
              </a:ext>
            </a:extLst>
          </p:cNvPr>
          <p:cNvPicPr>
            <a:picLocks noChangeAspect="1"/>
          </p:cNvPicPr>
          <p:nvPr/>
        </p:nvPicPr>
        <p:blipFill>
          <a:blip r:embed="rId12"/>
          <a:stretch>
            <a:fillRect/>
          </a:stretch>
        </p:blipFill>
        <p:spPr>
          <a:xfrm>
            <a:off x="9440653" y="2622876"/>
            <a:ext cx="1122480" cy="731242"/>
          </a:xfrm>
          <a:prstGeom prst="rect">
            <a:avLst/>
          </a:prstGeom>
        </p:spPr>
      </p:pic>
      <p:sp>
        <p:nvSpPr>
          <p:cNvPr id="17" name="Tekstvak 16">
            <a:extLst>
              <a:ext uri="{FF2B5EF4-FFF2-40B4-BE49-F238E27FC236}">
                <a16:creationId xmlns:a16="http://schemas.microsoft.com/office/drawing/2014/main" id="{C248C8F0-4F3C-ED22-1A3B-56D5BD3DB36D}"/>
              </a:ext>
            </a:extLst>
          </p:cNvPr>
          <p:cNvSpPr txBox="1"/>
          <p:nvPr/>
        </p:nvSpPr>
        <p:spPr>
          <a:xfrm>
            <a:off x="5921214" y="893878"/>
            <a:ext cx="2861187" cy="461665"/>
          </a:xfrm>
          <a:prstGeom prst="rect">
            <a:avLst/>
          </a:prstGeom>
          <a:noFill/>
        </p:spPr>
        <p:txBody>
          <a:bodyPr wrap="square" rtlCol="0">
            <a:spAutoFit/>
          </a:bodyPr>
          <a:lstStyle/>
          <a:p>
            <a:r>
              <a:rPr lang="nl-BE" sz="2400" b="1" dirty="0">
                <a:solidFill>
                  <a:srgbClr val="00757C"/>
                </a:solidFill>
                <a:latin typeface="Roboto" panose="02000000000000000000" pitchFamily="2" charset="0"/>
                <a:ea typeface="Roboto" panose="02000000000000000000" pitchFamily="2" charset="0"/>
                <a:cs typeface="Roboto" panose="02000000000000000000" pitchFamily="2" charset="0"/>
              </a:rPr>
              <a:t>Met dank aan:</a:t>
            </a:r>
          </a:p>
        </p:txBody>
      </p:sp>
      <p:pic>
        <p:nvPicPr>
          <p:cNvPr id="15" name="Afbeelding 14" descr="Afbeelding met diagram&#10;&#10;Automatisch gegenereerde beschrijving">
            <a:extLst>
              <a:ext uri="{FF2B5EF4-FFF2-40B4-BE49-F238E27FC236}">
                <a16:creationId xmlns:a16="http://schemas.microsoft.com/office/drawing/2014/main" id="{85D3E82E-B9B5-A256-9CAF-A8DF7A55B5C1}"/>
              </a:ext>
            </a:extLst>
          </p:cNvPr>
          <p:cNvPicPr>
            <a:picLocks noChangeAspect="1"/>
          </p:cNvPicPr>
          <p:nvPr/>
        </p:nvPicPr>
        <p:blipFill>
          <a:blip r:embed="rId13"/>
          <a:stretch>
            <a:fillRect/>
          </a:stretch>
        </p:blipFill>
        <p:spPr>
          <a:xfrm>
            <a:off x="3963031" y="3652796"/>
            <a:ext cx="1606344" cy="625764"/>
          </a:xfrm>
          <a:prstGeom prst="rect">
            <a:avLst/>
          </a:prstGeom>
        </p:spPr>
      </p:pic>
      <p:pic>
        <p:nvPicPr>
          <p:cNvPr id="19" name="Afbeelding 18" descr="Afbeelding met logo&#10;&#10;Automatisch gegenereerde beschrijving">
            <a:extLst>
              <a:ext uri="{FF2B5EF4-FFF2-40B4-BE49-F238E27FC236}">
                <a16:creationId xmlns:a16="http://schemas.microsoft.com/office/drawing/2014/main" id="{7B2270A9-8399-9B0D-33B6-BA6CDA1CDB81}"/>
              </a:ext>
            </a:extLst>
          </p:cNvPr>
          <p:cNvPicPr>
            <a:picLocks noChangeAspect="1"/>
          </p:cNvPicPr>
          <p:nvPr/>
        </p:nvPicPr>
        <p:blipFill>
          <a:blip r:embed="rId14"/>
          <a:stretch>
            <a:fillRect/>
          </a:stretch>
        </p:blipFill>
        <p:spPr>
          <a:xfrm>
            <a:off x="7612683" y="2725445"/>
            <a:ext cx="1439585" cy="491288"/>
          </a:xfrm>
          <a:prstGeom prst="rect">
            <a:avLst/>
          </a:prstGeom>
        </p:spPr>
      </p:pic>
      <p:pic>
        <p:nvPicPr>
          <p:cNvPr id="21" name="Afbeelding 20" descr="Afbeelding met tekst, clipart&#10;&#10;Automatisch gegenereerde beschrijving">
            <a:extLst>
              <a:ext uri="{FF2B5EF4-FFF2-40B4-BE49-F238E27FC236}">
                <a16:creationId xmlns:a16="http://schemas.microsoft.com/office/drawing/2014/main" id="{C5437940-BC45-2CE9-045C-2822396C7298}"/>
              </a:ext>
            </a:extLst>
          </p:cNvPr>
          <p:cNvPicPr>
            <a:picLocks noChangeAspect="1"/>
          </p:cNvPicPr>
          <p:nvPr/>
        </p:nvPicPr>
        <p:blipFill>
          <a:blip r:embed="rId15"/>
          <a:stretch>
            <a:fillRect/>
          </a:stretch>
        </p:blipFill>
        <p:spPr>
          <a:xfrm>
            <a:off x="7499288" y="3656247"/>
            <a:ext cx="1774785" cy="485953"/>
          </a:xfrm>
          <a:prstGeom prst="rect">
            <a:avLst/>
          </a:prstGeom>
        </p:spPr>
      </p:pic>
      <p:pic>
        <p:nvPicPr>
          <p:cNvPr id="23" name="Afbeelding 22">
            <a:extLst>
              <a:ext uri="{FF2B5EF4-FFF2-40B4-BE49-F238E27FC236}">
                <a16:creationId xmlns:a16="http://schemas.microsoft.com/office/drawing/2014/main" id="{DBE55A43-A8BF-60A1-8B90-B63F9BB257A2}"/>
              </a:ext>
            </a:extLst>
          </p:cNvPr>
          <p:cNvPicPr>
            <a:picLocks noChangeAspect="1"/>
          </p:cNvPicPr>
          <p:nvPr/>
        </p:nvPicPr>
        <p:blipFill>
          <a:blip r:embed="rId16"/>
          <a:stretch>
            <a:fillRect/>
          </a:stretch>
        </p:blipFill>
        <p:spPr>
          <a:xfrm>
            <a:off x="5873241" y="3596144"/>
            <a:ext cx="1322181" cy="682416"/>
          </a:xfrm>
          <a:prstGeom prst="rect">
            <a:avLst/>
          </a:prstGeom>
        </p:spPr>
      </p:pic>
      <p:pic>
        <p:nvPicPr>
          <p:cNvPr id="25" name="Afbeelding 24">
            <a:extLst>
              <a:ext uri="{FF2B5EF4-FFF2-40B4-BE49-F238E27FC236}">
                <a16:creationId xmlns:a16="http://schemas.microsoft.com/office/drawing/2014/main" id="{93811C80-7E1D-80BA-4AC8-451031F786FE}"/>
              </a:ext>
            </a:extLst>
          </p:cNvPr>
          <p:cNvPicPr>
            <a:picLocks noChangeAspect="1"/>
          </p:cNvPicPr>
          <p:nvPr/>
        </p:nvPicPr>
        <p:blipFill>
          <a:blip r:embed="rId17"/>
          <a:stretch>
            <a:fillRect/>
          </a:stretch>
        </p:blipFill>
        <p:spPr>
          <a:xfrm>
            <a:off x="2613369" y="3656247"/>
            <a:ext cx="1062896" cy="654090"/>
          </a:xfrm>
          <a:prstGeom prst="rect">
            <a:avLst/>
          </a:prstGeom>
        </p:spPr>
      </p:pic>
    </p:spTree>
    <p:extLst>
      <p:ext uri="{BB962C8B-B14F-4D97-AF65-F5344CB8AC3E}">
        <p14:creationId xmlns:p14="http://schemas.microsoft.com/office/powerpoint/2010/main" val="26547756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BCB4EC2A-55CC-144B-F185-589498F5219B}"/>
              </a:ext>
            </a:extLst>
          </p:cNvPr>
          <p:cNvSpPr/>
          <p:nvPr/>
        </p:nvSpPr>
        <p:spPr>
          <a:xfrm>
            <a:off x="380214" y="241160"/>
            <a:ext cx="11431572" cy="506437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5" name="Tijdelijke aanduiding voor dianummer 4">
            <a:extLst>
              <a:ext uri="{FF2B5EF4-FFF2-40B4-BE49-F238E27FC236}">
                <a16:creationId xmlns:a16="http://schemas.microsoft.com/office/drawing/2014/main" id="{3CEF98A0-A512-41D3-701E-15D19FCFFDBF}"/>
              </a:ext>
            </a:extLst>
          </p:cNvPr>
          <p:cNvSpPr>
            <a:spLocks noGrp="1"/>
          </p:cNvSpPr>
          <p:nvPr>
            <p:ph type="sldNum" sz="quarter" idx="12"/>
          </p:nvPr>
        </p:nvSpPr>
        <p:spPr/>
        <p:txBody>
          <a:bodyPr/>
          <a:lstStyle/>
          <a:p>
            <a:fld id="{7489E5C7-1257-4FA4-BB99-19922860BA5B}" type="slidenum">
              <a:rPr lang="nl-BE" smtClean="0"/>
              <a:t>25</a:t>
            </a:fld>
            <a:endParaRPr lang="nl-BE"/>
          </a:p>
        </p:txBody>
      </p:sp>
      <p:sp>
        <p:nvSpPr>
          <p:cNvPr id="3" name="Titel 1">
            <a:extLst>
              <a:ext uri="{FF2B5EF4-FFF2-40B4-BE49-F238E27FC236}">
                <a16:creationId xmlns:a16="http://schemas.microsoft.com/office/drawing/2014/main" id="{0AEE959D-CF71-6A50-E3EE-CBA51D568515}"/>
              </a:ext>
            </a:extLst>
          </p:cNvPr>
          <p:cNvSpPr txBox="1">
            <a:spLocks/>
          </p:cNvSpPr>
          <p:nvPr/>
        </p:nvSpPr>
        <p:spPr>
          <a:xfrm>
            <a:off x="358219" y="1453958"/>
            <a:ext cx="11453567"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BE" sz="8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 name="Titel 1">
            <a:extLst>
              <a:ext uri="{FF2B5EF4-FFF2-40B4-BE49-F238E27FC236}">
                <a16:creationId xmlns:a16="http://schemas.microsoft.com/office/drawing/2014/main" id="{26DE68EC-5313-1CBC-5CC6-353E40E0550E}"/>
              </a:ext>
            </a:extLst>
          </p:cNvPr>
          <p:cNvSpPr txBox="1">
            <a:spLocks/>
          </p:cNvSpPr>
          <p:nvPr/>
        </p:nvSpPr>
        <p:spPr>
          <a:xfrm>
            <a:off x="1380957" y="1040323"/>
            <a:ext cx="9623612" cy="34189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BE" sz="2500" dirty="0">
                <a:latin typeface="Roboto" panose="02000000000000000000" pitchFamily="2" charset="0"/>
                <a:ea typeface="Roboto" panose="02000000000000000000" pitchFamily="2" charset="0"/>
                <a:cs typeface="Roboto" panose="02000000000000000000" pitchFamily="2" charset="0"/>
              </a:rPr>
              <a:t>Winnaar 5de plaats</a:t>
            </a:r>
            <a:br>
              <a:rPr lang="nl-BE" dirty="0">
                <a:latin typeface="Roboto" panose="02000000000000000000" pitchFamily="2" charset="0"/>
                <a:ea typeface="Roboto" panose="02000000000000000000" pitchFamily="2" charset="0"/>
                <a:cs typeface="Roboto" panose="02000000000000000000" pitchFamily="2" charset="0"/>
              </a:rPr>
            </a:br>
            <a:r>
              <a:rPr lang="nl-BE" b="1" dirty="0">
                <a:solidFill>
                  <a:srgbClr val="1E2F7D"/>
                </a:solidFill>
                <a:latin typeface="Roboto" panose="02000000000000000000" pitchFamily="2" charset="0"/>
                <a:ea typeface="Roboto" panose="02000000000000000000" pitchFamily="2" charset="0"/>
                <a:cs typeface="Roboto" panose="02000000000000000000" pitchFamily="2" charset="0"/>
              </a:rPr>
              <a:t> </a:t>
            </a:r>
            <a:r>
              <a:rPr lang="nl-BE" b="1" dirty="0">
                <a:solidFill>
                  <a:srgbClr val="00757C"/>
                </a:solidFill>
                <a:latin typeface="Roboto" panose="02000000000000000000" pitchFamily="2" charset="0"/>
                <a:ea typeface="Roboto" panose="02000000000000000000" pitchFamily="2" charset="0"/>
                <a:cs typeface="Roboto" panose="02000000000000000000" pitchFamily="2" charset="0"/>
              </a:rPr>
              <a:t>Ine Loose</a:t>
            </a:r>
            <a:br>
              <a:rPr lang="nl-BE" dirty="0">
                <a:latin typeface="Roboto" panose="02000000000000000000" pitchFamily="2" charset="0"/>
                <a:ea typeface="Roboto" panose="02000000000000000000" pitchFamily="2" charset="0"/>
                <a:cs typeface="Roboto" panose="02000000000000000000" pitchFamily="2" charset="0"/>
              </a:rPr>
            </a:br>
            <a:br>
              <a:rPr lang="nl-BE" dirty="0">
                <a:latin typeface="Roboto" panose="02000000000000000000" pitchFamily="2" charset="0"/>
                <a:ea typeface="Roboto" panose="02000000000000000000" pitchFamily="2" charset="0"/>
                <a:cs typeface="Roboto" panose="02000000000000000000" pitchFamily="2" charset="0"/>
              </a:rPr>
            </a:br>
            <a:r>
              <a:rPr lang="nl-BE" sz="2500" dirty="0">
                <a:latin typeface="Roboto" panose="02000000000000000000" pitchFamily="2" charset="0"/>
                <a:ea typeface="Roboto" panose="02000000000000000000" pitchFamily="2" charset="0"/>
                <a:cs typeface="Roboto" panose="02000000000000000000" pitchFamily="2" charset="0"/>
              </a:rPr>
              <a:t>Sint-Andreasinstituut Oostende - Bredene</a:t>
            </a:r>
            <a:endParaRPr lang="nl-BE" sz="2400" dirty="0">
              <a:latin typeface="Roboto" panose="02000000000000000000" pitchFamily="2" charset="0"/>
              <a:ea typeface="Roboto" panose="02000000000000000000" pitchFamily="2" charset="0"/>
              <a:cs typeface="Roboto" panose="02000000000000000000" pitchFamily="2" charset="0"/>
            </a:endParaRPr>
          </a:p>
        </p:txBody>
      </p:sp>
      <p:pic>
        <p:nvPicPr>
          <p:cNvPr id="6" name="Afbeelding 5" descr="Afbeelding met tekst&#10;&#10;Automatisch gegenereerde beschrijving">
            <a:extLst>
              <a:ext uri="{FF2B5EF4-FFF2-40B4-BE49-F238E27FC236}">
                <a16:creationId xmlns:a16="http://schemas.microsoft.com/office/drawing/2014/main" id="{0928B2D6-69A6-D33B-C3B9-AAB9B9516F43}"/>
              </a:ext>
            </a:extLst>
          </p:cNvPr>
          <p:cNvPicPr>
            <a:picLocks noChangeAspect="1"/>
          </p:cNvPicPr>
          <p:nvPr/>
        </p:nvPicPr>
        <p:blipFill>
          <a:blip r:embed="rId4"/>
          <a:stretch>
            <a:fillRect/>
          </a:stretch>
        </p:blipFill>
        <p:spPr>
          <a:xfrm>
            <a:off x="4862278" y="607685"/>
            <a:ext cx="2467443" cy="1010870"/>
          </a:xfrm>
          <a:prstGeom prst="rect">
            <a:avLst/>
          </a:prstGeom>
        </p:spPr>
      </p:pic>
      <p:pic>
        <p:nvPicPr>
          <p:cNvPr id="12" name="Afbeelding 11" descr="Afbeelding met vrouw, vrouwelijk&#10;&#10;Automatisch gegenereerde beschrijving">
            <a:extLst>
              <a:ext uri="{FF2B5EF4-FFF2-40B4-BE49-F238E27FC236}">
                <a16:creationId xmlns:a16="http://schemas.microsoft.com/office/drawing/2014/main" id="{38C8703E-BCA2-8B54-4D4E-95E0CDF0C1BE}"/>
              </a:ext>
            </a:extLst>
          </p:cNvPr>
          <p:cNvPicPr>
            <a:picLocks noChangeAspect="1"/>
          </p:cNvPicPr>
          <p:nvPr/>
        </p:nvPicPr>
        <p:blipFill>
          <a:blip r:embed="rId5"/>
          <a:stretch>
            <a:fillRect/>
          </a:stretch>
        </p:blipFill>
        <p:spPr>
          <a:xfrm>
            <a:off x="7878360" y="836259"/>
            <a:ext cx="6409733" cy="6409733"/>
          </a:xfrm>
          <a:prstGeom prst="rect">
            <a:avLst/>
          </a:prstGeom>
        </p:spPr>
      </p:pic>
    </p:spTree>
    <p:extLst>
      <p:ext uri="{BB962C8B-B14F-4D97-AF65-F5344CB8AC3E}">
        <p14:creationId xmlns:p14="http://schemas.microsoft.com/office/powerpoint/2010/main" val="17831960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BCB4EC2A-55CC-144B-F185-589498F5219B}"/>
              </a:ext>
            </a:extLst>
          </p:cNvPr>
          <p:cNvSpPr/>
          <p:nvPr/>
        </p:nvSpPr>
        <p:spPr>
          <a:xfrm>
            <a:off x="380215" y="241160"/>
            <a:ext cx="11431572" cy="506437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5" name="Tijdelijke aanduiding voor dianummer 4">
            <a:extLst>
              <a:ext uri="{FF2B5EF4-FFF2-40B4-BE49-F238E27FC236}">
                <a16:creationId xmlns:a16="http://schemas.microsoft.com/office/drawing/2014/main" id="{3CEF98A0-A512-41D3-701E-15D19FCFFDBF}"/>
              </a:ext>
            </a:extLst>
          </p:cNvPr>
          <p:cNvSpPr>
            <a:spLocks noGrp="1"/>
          </p:cNvSpPr>
          <p:nvPr>
            <p:ph type="sldNum" sz="quarter" idx="12"/>
          </p:nvPr>
        </p:nvSpPr>
        <p:spPr/>
        <p:txBody>
          <a:bodyPr/>
          <a:lstStyle/>
          <a:p>
            <a:fld id="{7489E5C7-1257-4FA4-BB99-19922860BA5B}" type="slidenum">
              <a:rPr lang="nl-BE" smtClean="0"/>
              <a:t>26</a:t>
            </a:fld>
            <a:endParaRPr lang="nl-BE"/>
          </a:p>
        </p:txBody>
      </p:sp>
      <p:sp>
        <p:nvSpPr>
          <p:cNvPr id="3" name="Titel 1">
            <a:extLst>
              <a:ext uri="{FF2B5EF4-FFF2-40B4-BE49-F238E27FC236}">
                <a16:creationId xmlns:a16="http://schemas.microsoft.com/office/drawing/2014/main" id="{0AEE959D-CF71-6A50-E3EE-CBA51D568515}"/>
              </a:ext>
            </a:extLst>
          </p:cNvPr>
          <p:cNvSpPr txBox="1">
            <a:spLocks/>
          </p:cNvSpPr>
          <p:nvPr/>
        </p:nvSpPr>
        <p:spPr>
          <a:xfrm>
            <a:off x="358219" y="1453958"/>
            <a:ext cx="11453567"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BE" sz="8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 name="Titel 1">
            <a:extLst>
              <a:ext uri="{FF2B5EF4-FFF2-40B4-BE49-F238E27FC236}">
                <a16:creationId xmlns:a16="http://schemas.microsoft.com/office/drawing/2014/main" id="{26DE68EC-5313-1CBC-5CC6-353E40E0550E}"/>
              </a:ext>
            </a:extLst>
          </p:cNvPr>
          <p:cNvSpPr txBox="1">
            <a:spLocks/>
          </p:cNvSpPr>
          <p:nvPr/>
        </p:nvSpPr>
        <p:spPr>
          <a:xfrm>
            <a:off x="1380957" y="1040323"/>
            <a:ext cx="9623612" cy="34189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BE" sz="2500" dirty="0">
                <a:latin typeface="Roboto" panose="02000000000000000000" pitchFamily="2" charset="0"/>
                <a:ea typeface="Roboto" panose="02000000000000000000" pitchFamily="2" charset="0"/>
                <a:cs typeface="Roboto" panose="02000000000000000000" pitchFamily="2" charset="0"/>
              </a:rPr>
              <a:t>Winnaar 4de plaats</a:t>
            </a:r>
            <a:br>
              <a:rPr lang="nl-BE" dirty="0">
                <a:latin typeface="Roboto" panose="02000000000000000000" pitchFamily="2" charset="0"/>
                <a:ea typeface="Roboto" panose="02000000000000000000" pitchFamily="2" charset="0"/>
                <a:cs typeface="Roboto" panose="02000000000000000000" pitchFamily="2" charset="0"/>
              </a:rPr>
            </a:br>
            <a:r>
              <a:rPr lang="nl-BE" b="1" dirty="0">
                <a:solidFill>
                  <a:srgbClr val="1E2F7D"/>
                </a:solidFill>
                <a:latin typeface="Roboto" panose="02000000000000000000" pitchFamily="2" charset="0"/>
                <a:ea typeface="Roboto" panose="02000000000000000000" pitchFamily="2" charset="0"/>
                <a:cs typeface="Roboto" panose="02000000000000000000" pitchFamily="2" charset="0"/>
              </a:rPr>
              <a:t> </a:t>
            </a:r>
            <a:r>
              <a:rPr lang="nl-BE" b="1" dirty="0" err="1">
                <a:solidFill>
                  <a:srgbClr val="00757C"/>
                </a:solidFill>
                <a:latin typeface="Roboto" panose="02000000000000000000" pitchFamily="2" charset="0"/>
                <a:ea typeface="Roboto" panose="02000000000000000000" pitchFamily="2" charset="0"/>
                <a:cs typeface="Roboto" panose="02000000000000000000" pitchFamily="2" charset="0"/>
              </a:rPr>
              <a:t>Maanasa</a:t>
            </a:r>
            <a:r>
              <a:rPr lang="nl-BE" b="1" dirty="0">
                <a:solidFill>
                  <a:srgbClr val="00757C"/>
                </a:solidFill>
                <a:latin typeface="Roboto" panose="02000000000000000000" pitchFamily="2" charset="0"/>
                <a:ea typeface="Roboto" panose="02000000000000000000" pitchFamily="2" charset="0"/>
                <a:cs typeface="Roboto" panose="02000000000000000000" pitchFamily="2" charset="0"/>
              </a:rPr>
              <a:t> </a:t>
            </a:r>
            <a:r>
              <a:rPr lang="nl-BE" b="1" dirty="0" err="1">
                <a:solidFill>
                  <a:srgbClr val="00757C"/>
                </a:solidFill>
                <a:latin typeface="Roboto" panose="02000000000000000000" pitchFamily="2" charset="0"/>
                <a:ea typeface="Roboto" panose="02000000000000000000" pitchFamily="2" charset="0"/>
                <a:cs typeface="Roboto" panose="02000000000000000000" pitchFamily="2" charset="0"/>
              </a:rPr>
              <a:t>Yekkala</a:t>
            </a:r>
            <a:br>
              <a:rPr lang="nl-BE" dirty="0">
                <a:latin typeface="Roboto" panose="02000000000000000000" pitchFamily="2" charset="0"/>
                <a:ea typeface="Roboto" panose="02000000000000000000" pitchFamily="2" charset="0"/>
                <a:cs typeface="Roboto" panose="02000000000000000000" pitchFamily="2" charset="0"/>
              </a:rPr>
            </a:br>
            <a:br>
              <a:rPr lang="nl-BE" dirty="0">
                <a:latin typeface="Roboto" panose="02000000000000000000" pitchFamily="2" charset="0"/>
                <a:ea typeface="Roboto" panose="02000000000000000000" pitchFamily="2" charset="0"/>
                <a:cs typeface="Roboto" panose="02000000000000000000" pitchFamily="2" charset="0"/>
              </a:rPr>
            </a:br>
            <a:r>
              <a:rPr lang="nl-BE" sz="2500" dirty="0">
                <a:latin typeface="Roboto" panose="02000000000000000000" pitchFamily="2" charset="0"/>
                <a:ea typeface="Roboto" panose="02000000000000000000" pitchFamily="2" charset="0"/>
                <a:cs typeface="Roboto" panose="02000000000000000000" pitchFamily="2" charset="0"/>
              </a:rPr>
              <a:t>Sint-Barbaracollege Gent - Gent</a:t>
            </a:r>
            <a:endParaRPr lang="nl-BE" sz="2400" dirty="0">
              <a:latin typeface="Roboto" panose="02000000000000000000" pitchFamily="2" charset="0"/>
              <a:ea typeface="Roboto" panose="02000000000000000000" pitchFamily="2" charset="0"/>
              <a:cs typeface="Roboto" panose="02000000000000000000" pitchFamily="2" charset="0"/>
            </a:endParaRPr>
          </a:p>
        </p:txBody>
      </p:sp>
      <p:pic>
        <p:nvPicPr>
          <p:cNvPr id="6" name="Afbeelding 5" descr="Afbeelding met tekst&#10;&#10;Automatisch gegenereerde beschrijving">
            <a:extLst>
              <a:ext uri="{FF2B5EF4-FFF2-40B4-BE49-F238E27FC236}">
                <a16:creationId xmlns:a16="http://schemas.microsoft.com/office/drawing/2014/main" id="{0928B2D6-69A6-D33B-C3B9-AAB9B9516F43}"/>
              </a:ext>
            </a:extLst>
          </p:cNvPr>
          <p:cNvPicPr>
            <a:picLocks noChangeAspect="1"/>
          </p:cNvPicPr>
          <p:nvPr/>
        </p:nvPicPr>
        <p:blipFill>
          <a:blip r:embed="rId4"/>
          <a:stretch>
            <a:fillRect/>
          </a:stretch>
        </p:blipFill>
        <p:spPr>
          <a:xfrm>
            <a:off x="4862278" y="607685"/>
            <a:ext cx="2467443" cy="1010870"/>
          </a:xfrm>
          <a:prstGeom prst="rect">
            <a:avLst/>
          </a:prstGeom>
        </p:spPr>
      </p:pic>
      <p:pic>
        <p:nvPicPr>
          <p:cNvPr id="12" name="Afbeelding 11" descr="Afbeelding met vrouw, vrouwelijk&#10;&#10;Automatisch gegenereerde beschrijving">
            <a:extLst>
              <a:ext uri="{FF2B5EF4-FFF2-40B4-BE49-F238E27FC236}">
                <a16:creationId xmlns:a16="http://schemas.microsoft.com/office/drawing/2014/main" id="{38C8703E-BCA2-8B54-4D4E-95E0CDF0C1BE}"/>
              </a:ext>
            </a:extLst>
          </p:cNvPr>
          <p:cNvPicPr>
            <a:picLocks noChangeAspect="1"/>
          </p:cNvPicPr>
          <p:nvPr/>
        </p:nvPicPr>
        <p:blipFill>
          <a:blip r:embed="rId5"/>
          <a:stretch>
            <a:fillRect/>
          </a:stretch>
        </p:blipFill>
        <p:spPr>
          <a:xfrm>
            <a:off x="7799702" y="836259"/>
            <a:ext cx="6409733" cy="6409733"/>
          </a:xfrm>
          <a:prstGeom prst="rect">
            <a:avLst/>
          </a:prstGeom>
        </p:spPr>
      </p:pic>
    </p:spTree>
    <p:extLst>
      <p:ext uri="{BB962C8B-B14F-4D97-AF65-F5344CB8AC3E}">
        <p14:creationId xmlns:p14="http://schemas.microsoft.com/office/powerpoint/2010/main" val="37782296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BCB4EC2A-55CC-144B-F185-589498F5219B}"/>
              </a:ext>
            </a:extLst>
          </p:cNvPr>
          <p:cNvSpPr/>
          <p:nvPr/>
        </p:nvSpPr>
        <p:spPr>
          <a:xfrm>
            <a:off x="380215" y="241160"/>
            <a:ext cx="11431572" cy="506437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5" name="Tijdelijke aanduiding voor dianummer 4">
            <a:extLst>
              <a:ext uri="{FF2B5EF4-FFF2-40B4-BE49-F238E27FC236}">
                <a16:creationId xmlns:a16="http://schemas.microsoft.com/office/drawing/2014/main" id="{3CEF98A0-A512-41D3-701E-15D19FCFFDBF}"/>
              </a:ext>
            </a:extLst>
          </p:cNvPr>
          <p:cNvSpPr>
            <a:spLocks noGrp="1"/>
          </p:cNvSpPr>
          <p:nvPr>
            <p:ph type="sldNum" sz="quarter" idx="12"/>
          </p:nvPr>
        </p:nvSpPr>
        <p:spPr/>
        <p:txBody>
          <a:bodyPr/>
          <a:lstStyle/>
          <a:p>
            <a:fld id="{7489E5C7-1257-4FA4-BB99-19922860BA5B}" type="slidenum">
              <a:rPr lang="nl-BE" smtClean="0"/>
              <a:t>27</a:t>
            </a:fld>
            <a:endParaRPr lang="nl-BE"/>
          </a:p>
        </p:txBody>
      </p:sp>
      <p:sp>
        <p:nvSpPr>
          <p:cNvPr id="3" name="Titel 1">
            <a:extLst>
              <a:ext uri="{FF2B5EF4-FFF2-40B4-BE49-F238E27FC236}">
                <a16:creationId xmlns:a16="http://schemas.microsoft.com/office/drawing/2014/main" id="{0AEE959D-CF71-6A50-E3EE-CBA51D568515}"/>
              </a:ext>
            </a:extLst>
          </p:cNvPr>
          <p:cNvSpPr txBox="1">
            <a:spLocks/>
          </p:cNvSpPr>
          <p:nvPr/>
        </p:nvSpPr>
        <p:spPr>
          <a:xfrm>
            <a:off x="358219" y="1453958"/>
            <a:ext cx="11453567"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BE" sz="8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 name="Titel 1">
            <a:extLst>
              <a:ext uri="{FF2B5EF4-FFF2-40B4-BE49-F238E27FC236}">
                <a16:creationId xmlns:a16="http://schemas.microsoft.com/office/drawing/2014/main" id="{26DE68EC-5313-1CBC-5CC6-353E40E0550E}"/>
              </a:ext>
            </a:extLst>
          </p:cNvPr>
          <p:cNvSpPr txBox="1">
            <a:spLocks/>
          </p:cNvSpPr>
          <p:nvPr/>
        </p:nvSpPr>
        <p:spPr>
          <a:xfrm>
            <a:off x="1380957" y="1040323"/>
            <a:ext cx="9623612" cy="34189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BE" sz="2500" dirty="0">
                <a:latin typeface="Roboto" panose="02000000000000000000" pitchFamily="2" charset="0"/>
                <a:ea typeface="Roboto" panose="02000000000000000000" pitchFamily="2" charset="0"/>
                <a:cs typeface="Roboto" panose="02000000000000000000" pitchFamily="2" charset="0"/>
              </a:rPr>
              <a:t>Winnaar 3de plaats</a:t>
            </a:r>
            <a:br>
              <a:rPr lang="nl-BE" dirty="0">
                <a:latin typeface="Roboto" panose="02000000000000000000" pitchFamily="2" charset="0"/>
                <a:ea typeface="Roboto" panose="02000000000000000000" pitchFamily="2" charset="0"/>
                <a:cs typeface="Roboto" panose="02000000000000000000" pitchFamily="2" charset="0"/>
              </a:rPr>
            </a:br>
            <a:r>
              <a:rPr lang="nl-BE" b="1" dirty="0">
                <a:solidFill>
                  <a:srgbClr val="1E2F7D"/>
                </a:solidFill>
                <a:latin typeface="Roboto" panose="02000000000000000000" pitchFamily="2" charset="0"/>
                <a:ea typeface="Roboto" panose="02000000000000000000" pitchFamily="2" charset="0"/>
                <a:cs typeface="Roboto" panose="02000000000000000000" pitchFamily="2" charset="0"/>
              </a:rPr>
              <a:t> </a:t>
            </a:r>
            <a:r>
              <a:rPr lang="nl-BE" b="1" dirty="0">
                <a:solidFill>
                  <a:srgbClr val="00757C"/>
                </a:solidFill>
                <a:latin typeface="Roboto" panose="02000000000000000000" pitchFamily="2" charset="0"/>
                <a:ea typeface="Roboto" panose="02000000000000000000" pitchFamily="2" charset="0"/>
                <a:cs typeface="Roboto" panose="02000000000000000000" pitchFamily="2" charset="0"/>
              </a:rPr>
              <a:t>Manon Van Espen</a:t>
            </a:r>
            <a:br>
              <a:rPr lang="nl-BE" dirty="0">
                <a:latin typeface="Roboto" panose="02000000000000000000" pitchFamily="2" charset="0"/>
                <a:ea typeface="Roboto" panose="02000000000000000000" pitchFamily="2" charset="0"/>
                <a:cs typeface="Roboto" panose="02000000000000000000" pitchFamily="2" charset="0"/>
              </a:rPr>
            </a:br>
            <a:br>
              <a:rPr lang="nl-BE" dirty="0">
                <a:latin typeface="Roboto" panose="02000000000000000000" pitchFamily="2" charset="0"/>
                <a:ea typeface="Roboto" panose="02000000000000000000" pitchFamily="2" charset="0"/>
                <a:cs typeface="Roboto" panose="02000000000000000000" pitchFamily="2" charset="0"/>
              </a:rPr>
            </a:br>
            <a:r>
              <a:rPr lang="nl-BE" sz="2500" dirty="0">
                <a:latin typeface="Roboto" panose="02000000000000000000" pitchFamily="2" charset="0"/>
                <a:ea typeface="Roboto" panose="02000000000000000000" pitchFamily="2" charset="0"/>
                <a:cs typeface="Roboto" panose="02000000000000000000" pitchFamily="2" charset="0"/>
              </a:rPr>
              <a:t>Heilig Hartcollege Tervuren - Wezembeek-Oppem</a:t>
            </a:r>
            <a:endParaRPr lang="nl-BE" sz="2400" dirty="0">
              <a:latin typeface="Roboto" panose="02000000000000000000" pitchFamily="2" charset="0"/>
              <a:ea typeface="Roboto" panose="02000000000000000000" pitchFamily="2" charset="0"/>
              <a:cs typeface="Roboto" panose="02000000000000000000" pitchFamily="2" charset="0"/>
            </a:endParaRPr>
          </a:p>
        </p:txBody>
      </p:sp>
      <p:pic>
        <p:nvPicPr>
          <p:cNvPr id="6" name="Afbeelding 5" descr="Afbeelding met tekst&#10;&#10;Automatisch gegenereerde beschrijving">
            <a:extLst>
              <a:ext uri="{FF2B5EF4-FFF2-40B4-BE49-F238E27FC236}">
                <a16:creationId xmlns:a16="http://schemas.microsoft.com/office/drawing/2014/main" id="{0928B2D6-69A6-D33B-C3B9-AAB9B9516F43}"/>
              </a:ext>
            </a:extLst>
          </p:cNvPr>
          <p:cNvPicPr>
            <a:picLocks noChangeAspect="1"/>
          </p:cNvPicPr>
          <p:nvPr/>
        </p:nvPicPr>
        <p:blipFill>
          <a:blip r:embed="rId4"/>
          <a:stretch>
            <a:fillRect/>
          </a:stretch>
        </p:blipFill>
        <p:spPr>
          <a:xfrm>
            <a:off x="4862278" y="607685"/>
            <a:ext cx="2467443" cy="1010870"/>
          </a:xfrm>
          <a:prstGeom prst="rect">
            <a:avLst/>
          </a:prstGeom>
        </p:spPr>
      </p:pic>
      <p:pic>
        <p:nvPicPr>
          <p:cNvPr id="12" name="Afbeelding 11" descr="Afbeelding met vrouw, vrouwelijk&#10;&#10;Automatisch gegenereerde beschrijving">
            <a:extLst>
              <a:ext uri="{FF2B5EF4-FFF2-40B4-BE49-F238E27FC236}">
                <a16:creationId xmlns:a16="http://schemas.microsoft.com/office/drawing/2014/main" id="{38C8703E-BCA2-8B54-4D4E-95E0CDF0C1BE}"/>
              </a:ext>
            </a:extLst>
          </p:cNvPr>
          <p:cNvPicPr>
            <a:picLocks noChangeAspect="1"/>
          </p:cNvPicPr>
          <p:nvPr/>
        </p:nvPicPr>
        <p:blipFill>
          <a:blip r:embed="rId5"/>
          <a:stretch>
            <a:fillRect/>
          </a:stretch>
        </p:blipFill>
        <p:spPr>
          <a:xfrm>
            <a:off x="7799702" y="836259"/>
            <a:ext cx="6409733" cy="6409733"/>
          </a:xfrm>
          <a:prstGeom prst="rect">
            <a:avLst/>
          </a:prstGeom>
        </p:spPr>
      </p:pic>
    </p:spTree>
    <p:extLst>
      <p:ext uri="{BB962C8B-B14F-4D97-AF65-F5344CB8AC3E}">
        <p14:creationId xmlns:p14="http://schemas.microsoft.com/office/powerpoint/2010/main" val="2522275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BCB4EC2A-55CC-144B-F185-589498F5219B}"/>
              </a:ext>
            </a:extLst>
          </p:cNvPr>
          <p:cNvSpPr/>
          <p:nvPr/>
        </p:nvSpPr>
        <p:spPr>
          <a:xfrm>
            <a:off x="380214" y="231328"/>
            <a:ext cx="11431573" cy="506437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5" name="Tijdelijke aanduiding voor dianummer 4">
            <a:extLst>
              <a:ext uri="{FF2B5EF4-FFF2-40B4-BE49-F238E27FC236}">
                <a16:creationId xmlns:a16="http://schemas.microsoft.com/office/drawing/2014/main" id="{3CEF98A0-A512-41D3-701E-15D19FCFFDBF}"/>
              </a:ext>
            </a:extLst>
          </p:cNvPr>
          <p:cNvSpPr>
            <a:spLocks noGrp="1"/>
          </p:cNvSpPr>
          <p:nvPr>
            <p:ph type="sldNum" sz="quarter" idx="12"/>
          </p:nvPr>
        </p:nvSpPr>
        <p:spPr/>
        <p:txBody>
          <a:bodyPr/>
          <a:lstStyle/>
          <a:p>
            <a:fld id="{7489E5C7-1257-4FA4-BB99-19922860BA5B}" type="slidenum">
              <a:rPr lang="nl-BE" smtClean="0"/>
              <a:t>28</a:t>
            </a:fld>
            <a:endParaRPr lang="nl-BE"/>
          </a:p>
        </p:txBody>
      </p:sp>
      <p:sp>
        <p:nvSpPr>
          <p:cNvPr id="3" name="Titel 1">
            <a:extLst>
              <a:ext uri="{FF2B5EF4-FFF2-40B4-BE49-F238E27FC236}">
                <a16:creationId xmlns:a16="http://schemas.microsoft.com/office/drawing/2014/main" id="{0AEE959D-CF71-6A50-E3EE-CBA51D568515}"/>
              </a:ext>
            </a:extLst>
          </p:cNvPr>
          <p:cNvSpPr txBox="1">
            <a:spLocks/>
          </p:cNvSpPr>
          <p:nvPr/>
        </p:nvSpPr>
        <p:spPr>
          <a:xfrm>
            <a:off x="358219" y="1453958"/>
            <a:ext cx="11453567"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BE" sz="8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 name="Titel 1">
            <a:extLst>
              <a:ext uri="{FF2B5EF4-FFF2-40B4-BE49-F238E27FC236}">
                <a16:creationId xmlns:a16="http://schemas.microsoft.com/office/drawing/2014/main" id="{26DE68EC-5313-1CBC-5CC6-353E40E0550E}"/>
              </a:ext>
            </a:extLst>
          </p:cNvPr>
          <p:cNvSpPr txBox="1">
            <a:spLocks/>
          </p:cNvSpPr>
          <p:nvPr/>
        </p:nvSpPr>
        <p:spPr>
          <a:xfrm>
            <a:off x="1380957" y="1040323"/>
            <a:ext cx="9623612" cy="34189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BE" sz="2500" dirty="0">
                <a:latin typeface="Roboto" panose="02000000000000000000" pitchFamily="2" charset="0"/>
                <a:ea typeface="Roboto" panose="02000000000000000000" pitchFamily="2" charset="0"/>
                <a:cs typeface="Roboto" panose="02000000000000000000" pitchFamily="2" charset="0"/>
              </a:rPr>
              <a:t>Winnaar 2de plaats</a:t>
            </a:r>
            <a:br>
              <a:rPr lang="nl-BE" dirty="0">
                <a:latin typeface="Roboto" panose="02000000000000000000" pitchFamily="2" charset="0"/>
                <a:ea typeface="Roboto" panose="02000000000000000000" pitchFamily="2" charset="0"/>
                <a:cs typeface="Roboto" panose="02000000000000000000" pitchFamily="2" charset="0"/>
              </a:rPr>
            </a:br>
            <a:r>
              <a:rPr lang="nl-BE" b="1" dirty="0">
                <a:solidFill>
                  <a:srgbClr val="1E2F7D"/>
                </a:solidFill>
                <a:latin typeface="Roboto" panose="02000000000000000000" pitchFamily="2" charset="0"/>
                <a:ea typeface="Roboto" panose="02000000000000000000" pitchFamily="2" charset="0"/>
                <a:cs typeface="Roboto" panose="02000000000000000000" pitchFamily="2" charset="0"/>
              </a:rPr>
              <a:t> </a:t>
            </a:r>
            <a:r>
              <a:rPr lang="nl-BE" b="1" dirty="0" err="1">
                <a:solidFill>
                  <a:srgbClr val="00757C"/>
                </a:solidFill>
                <a:latin typeface="Roboto" panose="02000000000000000000" pitchFamily="2" charset="0"/>
                <a:ea typeface="Roboto" panose="02000000000000000000" pitchFamily="2" charset="0"/>
                <a:cs typeface="Roboto" panose="02000000000000000000" pitchFamily="2" charset="0"/>
              </a:rPr>
              <a:t>Cezar</a:t>
            </a:r>
            <a:r>
              <a:rPr lang="nl-BE" b="1" dirty="0">
                <a:solidFill>
                  <a:srgbClr val="00757C"/>
                </a:solidFill>
                <a:latin typeface="Roboto" panose="02000000000000000000" pitchFamily="2" charset="0"/>
                <a:ea typeface="Roboto" panose="02000000000000000000" pitchFamily="2" charset="0"/>
                <a:cs typeface="Roboto" panose="02000000000000000000" pitchFamily="2" charset="0"/>
              </a:rPr>
              <a:t> </a:t>
            </a:r>
            <a:r>
              <a:rPr lang="nl-BE" b="1" dirty="0" err="1">
                <a:solidFill>
                  <a:srgbClr val="00757C"/>
                </a:solidFill>
                <a:latin typeface="Roboto" panose="02000000000000000000" pitchFamily="2" charset="0"/>
                <a:ea typeface="Roboto" panose="02000000000000000000" pitchFamily="2" charset="0"/>
                <a:cs typeface="Roboto" panose="02000000000000000000" pitchFamily="2" charset="0"/>
              </a:rPr>
              <a:t>Vinckier</a:t>
            </a:r>
            <a:br>
              <a:rPr lang="nl-BE" dirty="0">
                <a:latin typeface="Roboto" panose="02000000000000000000" pitchFamily="2" charset="0"/>
                <a:ea typeface="Roboto" panose="02000000000000000000" pitchFamily="2" charset="0"/>
                <a:cs typeface="Roboto" panose="02000000000000000000" pitchFamily="2" charset="0"/>
              </a:rPr>
            </a:br>
            <a:br>
              <a:rPr lang="nl-BE" dirty="0">
                <a:latin typeface="Roboto" panose="02000000000000000000" pitchFamily="2" charset="0"/>
                <a:ea typeface="Roboto" panose="02000000000000000000" pitchFamily="2" charset="0"/>
                <a:cs typeface="Roboto" panose="02000000000000000000" pitchFamily="2" charset="0"/>
              </a:rPr>
            </a:br>
            <a:r>
              <a:rPr lang="nl-BE" sz="2500" dirty="0" err="1">
                <a:latin typeface="Roboto" panose="02000000000000000000" pitchFamily="2" charset="0"/>
                <a:ea typeface="Roboto" panose="02000000000000000000" pitchFamily="2" charset="0"/>
                <a:cs typeface="Roboto" panose="02000000000000000000" pitchFamily="2" charset="0"/>
              </a:rPr>
              <a:t>Barnum</a:t>
            </a:r>
            <a:r>
              <a:rPr lang="nl-BE" sz="2500" dirty="0">
                <a:latin typeface="Roboto" panose="02000000000000000000" pitchFamily="2" charset="0"/>
                <a:ea typeface="Roboto" panose="02000000000000000000" pitchFamily="2" charset="0"/>
                <a:cs typeface="Roboto" panose="02000000000000000000" pitchFamily="2" charset="0"/>
              </a:rPr>
              <a:t> Roeselare - Roeselare</a:t>
            </a:r>
            <a:endParaRPr lang="nl-BE" sz="2400" dirty="0">
              <a:latin typeface="Roboto" panose="02000000000000000000" pitchFamily="2" charset="0"/>
              <a:ea typeface="Roboto" panose="02000000000000000000" pitchFamily="2" charset="0"/>
              <a:cs typeface="Roboto" panose="02000000000000000000" pitchFamily="2" charset="0"/>
            </a:endParaRPr>
          </a:p>
        </p:txBody>
      </p:sp>
      <p:pic>
        <p:nvPicPr>
          <p:cNvPr id="6" name="Afbeelding 5" descr="Afbeelding met tekst&#10;&#10;Automatisch gegenereerde beschrijving">
            <a:extLst>
              <a:ext uri="{FF2B5EF4-FFF2-40B4-BE49-F238E27FC236}">
                <a16:creationId xmlns:a16="http://schemas.microsoft.com/office/drawing/2014/main" id="{0928B2D6-69A6-D33B-C3B9-AAB9B9516F43}"/>
              </a:ext>
            </a:extLst>
          </p:cNvPr>
          <p:cNvPicPr>
            <a:picLocks noChangeAspect="1"/>
          </p:cNvPicPr>
          <p:nvPr/>
        </p:nvPicPr>
        <p:blipFill>
          <a:blip r:embed="rId4"/>
          <a:stretch>
            <a:fillRect/>
          </a:stretch>
        </p:blipFill>
        <p:spPr>
          <a:xfrm>
            <a:off x="4862278" y="607685"/>
            <a:ext cx="2467443" cy="1010870"/>
          </a:xfrm>
          <a:prstGeom prst="rect">
            <a:avLst/>
          </a:prstGeom>
        </p:spPr>
      </p:pic>
      <p:pic>
        <p:nvPicPr>
          <p:cNvPr id="12" name="Afbeelding 11" descr="Afbeelding met vrouw, vrouwelijk&#10;&#10;Automatisch gegenereerde beschrijving">
            <a:extLst>
              <a:ext uri="{FF2B5EF4-FFF2-40B4-BE49-F238E27FC236}">
                <a16:creationId xmlns:a16="http://schemas.microsoft.com/office/drawing/2014/main" id="{38C8703E-BCA2-8B54-4D4E-95E0CDF0C1BE}"/>
              </a:ext>
            </a:extLst>
          </p:cNvPr>
          <p:cNvPicPr>
            <a:picLocks noChangeAspect="1"/>
          </p:cNvPicPr>
          <p:nvPr/>
        </p:nvPicPr>
        <p:blipFill>
          <a:blip r:embed="rId5"/>
          <a:stretch>
            <a:fillRect/>
          </a:stretch>
        </p:blipFill>
        <p:spPr>
          <a:xfrm>
            <a:off x="7799702" y="836259"/>
            <a:ext cx="6409733" cy="6409733"/>
          </a:xfrm>
          <a:prstGeom prst="rect">
            <a:avLst/>
          </a:prstGeom>
        </p:spPr>
      </p:pic>
    </p:spTree>
    <p:extLst>
      <p:ext uri="{BB962C8B-B14F-4D97-AF65-F5344CB8AC3E}">
        <p14:creationId xmlns:p14="http://schemas.microsoft.com/office/powerpoint/2010/main" val="28341352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BCB4EC2A-55CC-144B-F185-589498F5219B}"/>
              </a:ext>
            </a:extLst>
          </p:cNvPr>
          <p:cNvSpPr/>
          <p:nvPr/>
        </p:nvSpPr>
        <p:spPr>
          <a:xfrm>
            <a:off x="380215" y="241160"/>
            <a:ext cx="11431572" cy="506437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5" name="Tijdelijke aanduiding voor dianummer 4">
            <a:extLst>
              <a:ext uri="{FF2B5EF4-FFF2-40B4-BE49-F238E27FC236}">
                <a16:creationId xmlns:a16="http://schemas.microsoft.com/office/drawing/2014/main" id="{3CEF98A0-A512-41D3-701E-15D19FCFFDBF}"/>
              </a:ext>
            </a:extLst>
          </p:cNvPr>
          <p:cNvSpPr>
            <a:spLocks noGrp="1"/>
          </p:cNvSpPr>
          <p:nvPr>
            <p:ph type="sldNum" sz="quarter" idx="12"/>
          </p:nvPr>
        </p:nvSpPr>
        <p:spPr/>
        <p:txBody>
          <a:bodyPr/>
          <a:lstStyle/>
          <a:p>
            <a:fld id="{7489E5C7-1257-4FA4-BB99-19922860BA5B}" type="slidenum">
              <a:rPr lang="nl-BE" smtClean="0"/>
              <a:t>29</a:t>
            </a:fld>
            <a:endParaRPr lang="nl-BE"/>
          </a:p>
        </p:txBody>
      </p:sp>
      <p:sp>
        <p:nvSpPr>
          <p:cNvPr id="3" name="Titel 1">
            <a:extLst>
              <a:ext uri="{FF2B5EF4-FFF2-40B4-BE49-F238E27FC236}">
                <a16:creationId xmlns:a16="http://schemas.microsoft.com/office/drawing/2014/main" id="{0AEE959D-CF71-6A50-E3EE-CBA51D568515}"/>
              </a:ext>
            </a:extLst>
          </p:cNvPr>
          <p:cNvSpPr txBox="1">
            <a:spLocks/>
          </p:cNvSpPr>
          <p:nvPr/>
        </p:nvSpPr>
        <p:spPr>
          <a:xfrm>
            <a:off x="358219" y="1453958"/>
            <a:ext cx="11453567"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BE" sz="8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 name="Titel 1">
            <a:extLst>
              <a:ext uri="{FF2B5EF4-FFF2-40B4-BE49-F238E27FC236}">
                <a16:creationId xmlns:a16="http://schemas.microsoft.com/office/drawing/2014/main" id="{26DE68EC-5313-1CBC-5CC6-353E40E0550E}"/>
              </a:ext>
            </a:extLst>
          </p:cNvPr>
          <p:cNvSpPr txBox="1">
            <a:spLocks/>
          </p:cNvSpPr>
          <p:nvPr/>
        </p:nvSpPr>
        <p:spPr>
          <a:xfrm>
            <a:off x="1380957" y="1040323"/>
            <a:ext cx="9623612" cy="34189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BE" sz="2500" dirty="0">
                <a:latin typeface="Roboto" panose="02000000000000000000" pitchFamily="2" charset="0"/>
                <a:ea typeface="Roboto" panose="02000000000000000000" pitchFamily="2" charset="0"/>
                <a:cs typeface="Roboto" panose="02000000000000000000" pitchFamily="2" charset="0"/>
              </a:rPr>
              <a:t>Winnaar 1ste plaats</a:t>
            </a:r>
            <a:br>
              <a:rPr lang="nl-BE" dirty="0">
                <a:latin typeface="Roboto" panose="02000000000000000000" pitchFamily="2" charset="0"/>
                <a:ea typeface="Roboto" panose="02000000000000000000" pitchFamily="2" charset="0"/>
                <a:cs typeface="Roboto" panose="02000000000000000000" pitchFamily="2" charset="0"/>
              </a:rPr>
            </a:br>
            <a:r>
              <a:rPr lang="nl-BE" b="1" dirty="0">
                <a:solidFill>
                  <a:srgbClr val="1E2F7D"/>
                </a:solidFill>
                <a:latin typeface="Roboto" panose="02000000000000000000" pitchFamily="2" charset="0"/>
                <a:ea typeface="Roboto" panose="02000000000000000000" pitchFamily="2" charset="0"/>
                <a:cs typeface="Roboto" panose="02000000000000000000" pitchFamily="2" charset="0"/>
              </a:rPr>
              <a:t> </a:t>
            </a:r>
            <a:r>
              <a:rPr lang="nl-BE" b="1" dirty="0">
                <a:solidFill>
                  <a:srgbClr val="00757C"/>
                </a:solidFill>
                <a:latin typeface="Roboto" panose="02000000000000000000" pitchFamily="2" charset="0"/>
                <a:ea typeface="Roboto" panose="02000000000000000000" pitchFamily="2" charset="0"/>
                <a:cs typeface="Roboto" panose="02000000000000000000" pitchFamily="2" charset="0"/>
              </a:rPr>
              <a:t>Ingmar </a:t>
            </a:r>
            <a:r>
              <a:rPr lang="nl-BE" b="1" dirty="0" err="1">
                <a:solidFill>
                  <a:srgbClr val="00757C"/>
                </a:solidFill>
                <a:latin typeface="Roboto" panose="02000000000000000000" pitchFamily="2" charset="0"/>
                <a:ea typeface="Roboto" panose="02000000000000000000" pitchFamily="2" charset="0"/>
                <a:cs typeface="Roboto" panose="02000000000000000000" pitchFamily="2" charset="0"/>
              </a:rPr>
              <a:t>Ollieuz</a:t>
            </a:r>
            <a:endParaRPr lang="nl-BE" b="1">
              <a:solidFill>
                <a:srgbClr val="00757C"/>
              </a:solidFill>
              <a:latin typeface="Roboto" panose="02000000000000000000" pitchFamily="2" charset="0"/>
              <a:ea typeface="Roboto" panose="02000000000000000000" pitchFamily="2" charset="0"/>
              <a:cs typeface="Roboto" panose="02000000000000000000" pitchFamily="2" charset="0"/>
            </a:endParaRPr>
          </a:p>
          <a:p>
            <a:br>
              <a:rPr lang="nl-BE" dirty="0">
                <a:latin typeface="Roboto" panose="02000000000000000000" pitchFamily="2" charset="0"/>
                <a:ea typeface="Roboto" panose="02000000000000000000" pitchFamily="2" charset="0"/>
                <a:cs typeface="Roboto" panose="02000000000000000000" pitchFamily="2" charset="0"/>
              </a:rPr>
            </a:br>
            <a:r>
              <a:rPr lang="nl-BE" sz="2500" dirty="0">
                <a:latin typeface="Roboto" panose="02000000000000000000" pitchFamily="2" charset="0"/>
                <a:ea typeface="Roboto" panose="02000000000000000000" pitchFamily="2" charset="0"/>
                <a:cs typeface="Roboto" panose="02000000000000000000" pitchFamily="2" charset="0"/>
              </a:rPr>
              <a:t>Sint-Barbaracollege Gent - </a:t>
            </a:r>
            <a:r>
              <a:rPr lang="nl-BE" sz="2500" dirty="0" err="1">
                <a:latin typeface="Roboto" panose="02000000000000000000" pitchFamily="2" charset="0"/>
                <a:ea typeface="Roboto" panose="02000000000000000000" pitchFamily="2" charset="0"/>
                <a:cs typeface="Roboto" panose="02000000000000000000" pitchFamily="2" charset="0"/>
              </a:rPr>
              <a:t>Gentbrugge</a:t>
            </a:r>
            <a:endParaRPr lang="nl-BE" sz="2400" dirty="0">
              <a:latin typeface="Roboto" panose="02000000000000000000" pitchFamily="2" charset="0"/>
              <a:ea typeface="Roboto" panose="02000000000000000000" pitchFamily="2" charset="0"/>
              <a:cs typeface="Roboto" panose="02000000000000000000" pitchFamily="2" charset="0"/>
            </a:endParaRPr>
          </a:p>
        </p:txBody>
      </p:sp>
      <p:pic>
        <p:nvPicPr>
          <p:cNvPr id="6" name="Afbeelding 5" descr="Afbeelding met tekst&#10;&#10;Automatisch gegenereerde beschrijving">
            <a:extLst>
              <a:ext uri="{FF2B5EF4-FFF2-40B4-BE49-F238E27FC236}">
                <a16:creationId xmlns:a16="http://schemas.microsoft.com/office/drawing/2014/main" id="{0928B2D6-69A6-D33B-C3B9-AAB9B9516F43}"/>
              </a:ext>
            </a:extLst>
          </p:cNvPr>
          <p:cNvPicPr>
            <a:picLocks noChangeAspect="1"/>
          </p:cNvPicPr>
          <p:nvPr/>
        </p:nvPicPr>
        <p:blipFill>
          <a:blip r:embed="rId4"/>
          <a:stretch>
            <a:fillRect/>
          </a:stretch>
        </p:blipFill>
        <p:spPr>
          <a:xfrm>
            <a:off x="4862278" y="607685"/>
            <a:ext cx="2467443" cy="1010870"/>
          </a:xfrm>
          <a:prstGeom prst="rect">
            <a:avLst/>
          </a:prstGeom>
        </p:spPr>
      </p:pic>
      <p:pic>
        <p:nvPicPr>
          <p:cNvPr id="12" name="Afbeelding 11" descr="Afbeelding met vrouw, vrouwelijk&#10;&#10;Automatisch gegenereerde beschrijving">
            <a:extLst>
              <a:ext uri="{FF2B5EF4-FFF2-40B4-BE49-F238E27FC236}">
                <a16:creationId xmlns:a16="http://schemas.microsoft.com/office/drawing/2014/main" id="{38C8703E-BCA2-8B54-4D4E-95E0CDF0C1BE}"/>
              </a:ext>
            </a:extLst>
          </p:cNvPr>
          <p:cNvPicPr>
            <a:picLocks noChangeAspect="1"/>
          </p:cNvPicPr>
          <p:nvPr/>
        </p:nvPicPr>
        <p:blipFill>
          <a:blip r:embed="rId5"/>
          <a:stretch>
            <a:fillRect/>
          </a:stretch>
        </p:blipFill>
        <p:spPr>
          <a:xfrm>
            <a:off x="7799702" y="836259"/>
            <a:ext cx="6409733" cy="6409733"/>
          </a:xfrm>
          <a:prstGeom prst="rect">
            <a:avLst/>
          </a:prstGeom>
        </p:spPr>
      </p:pic>
      <p:pic>
        <p:nvPicPr>
          <p:cNvPr id="7" name="Afbeelding 6">
            <a:extLst>
              <a:ext uri="{FF2B5EF4-FFF2-40B4-BE49-F238E27FC236}">
                <a16:creationId xmlns:a16="http://schemas.microsoft.com/office/drawing/2014/main" id="{C59FC2BA-3B42-A644-4A40-604D7ECD0106}"/>
              </a:ext>
            </a:extLst>
          </p:cNvPr>
          <p:cNvPicPr>
            <a:picLocks noChangeAspect="1"/>
          </p:cNvPicPr>
          <p:nvPr/>
        </p:nvPicPr>
        <p:blipFill>
          <a:blip r:embed="rId6"/>
          <a:stretch>
            <a:fillRect/>
          </a:stretch>
        </p:blipFill>
        <p:spPr>
          <a:xfrm rot="20193998">
            <a:off x="-1191276" y="-644779"/>
            <a:ext cx="7202549" cy="3681640"/>
          </a:xfrm>
          <a:prstGeom prst="rect">
            <a:avLst/>
          </a:prstGeom>
        </p:spPr>
      </p:pic>
      <p:pic>
        <p:nvPicPr>
          <p:cNvPr id="8" name="Afbeelding 7">
            <a:extLst>
              <a:ext uri="{FF2B5EF4-FFF2-40B4-BE49-F238E27FC236}">
                <a16:creationId xmlns:a16="http://schemas.microsoft.com/office/drawing/2014/main" id="{95F9C562-B612-FB11-0BE9-E7D5626D8887}"/>
              </a:ext>
            </a:extLst>
          </p:cNvPr>
          <p:cNvPicPr>
            <a:picLocks noChangeAspect="1"/>
          </p:cNvPicPr>
          <p:nvPr/>
        </p:nvPicPr>
        <p:blipFill>
          <a:blip r:embed="rId6"/>
          <a:stretch>
            <a:fillRect/>
          </a:stretch>
        </p:blipFill>
        <p:spPr>
          <a:xfrm rot="1425126">
            <a:off x="7303784" y="-698304"/>
            <a:ext cx="6415326" cy="3273191"/>
          </a:xfrm>
          <a:prstGeom prst="rect">
            <a:avLst/>
          </a:prstGeom>
        </p:spPr>
      </p:pic>
    </p:spTree>
    <p:extLst>
      <p:ext uri="{BB962C8B-B14F-4D97-AF65-F5344CB8AC3E}">
        <p14:creationId xmlns:p14="http://schemas.microsoft.com/office/powerpoint/2010/main" val="3167715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BCB4EC2A-55CC-144B-F185-589498F5219B}"/>
              </a:ext>
            </a:extLst>
          </p:cNvPr>
          <p:cNvSpPr/>
          <p:nvPr/>
        </p:nvSpPr>
        <p:spPr>
          <a:xfrm>
            <a:off x="1994647" y="623943"/>
            <a:ext cx="9623612" cy="458443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sz="4400" dirty="0">
              <a:solidFill>
                <a:srgbClr val="00757C"/>
              </a:solidFill>
              <a:latin typeface="Roboto" panose="02000000000000000000" pitchFamily="2" charset="0"/>
              <a:ea typeface="Roboto" panose="02000000000000000000" pitchFamily="2" charset="0"/>
              <a:cs typeface="Roboto" panose="02000000000000000000" pitchFamily="2" charset="0"/>
            </a:endParaRPr>
          </a:p>
        </p:txBody>
      </p:sp>
      <p:sp>
        <p:nvSpPr>
          <p:cNvPr id="5" name="Tijdelijke aanduiding voor dianummer 4">
            <a:extLst>
              <a:ext uri="{FF2B5EF4-FFF2-40B4-BE49-F238E27FC236}">
                <a16:creationId xmlns:a16="http://schemas.microsoft.com/office/drawing/2014/main" id="{3CEF98A0-A512-41D3-701E-15D19FCFFDBF}"/>
              </a:ext>
            </a:extLst>
          </p:cNvPr>
          <p:cNvSpPr>
            <a:spLocks noGrp="1"/>
          </p:cNvSpPr>
          <p:nvPr>
            <p:ph type="sldNum" sz="quarter" idx="12"/>
          </p:nvPr>
        </p:nvSpPr>
        <p:spPr/>
        <p:txBody>
          <a:bodyPr/>
          <a:lstStyle/>
          <a:p>
            <a:fld id="{7489E5C7-1257-4FA4-BB99-19922860BA5B}" type="slidenum">
              <a:rPr lang="nl-BE" smtClean="0"/>
              <a:t>3</a:t>
            </a:fld>
            <a:endParaRPr lang="nl-BE"/>
          </a:p>
        </p:txBody>
      </p:sp>
      <p:sp>
        <p:nvSpPr>
          <p:cNvPr id="3" name="Titel 1">
            <a:extLst>
              <a:ext uri="{FF2B5EF4-FFF2-40B4-BE49-F238E27FC236}">
                <a16:creationId xmlns:a16="http://schemas.microsoft.com/office/drawing/2014/main" id="{0AEE959D-CF71-6A50-E3EE-CBA51D568515}"/>
              </a:ext>
            </a:extLst>
          </p:cNvPr>
          <p:cNvSpPr txBox="1">
            <a:spLocks/>
          </p:cNvSpPr>
          <p:nvPr/>
        </p:nvSpPr>
        <p:spPr>
          <a:xfrm>
            <a:off x="358219" y="1453958"/>
            <a:ext cx="11453567"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BE" sz="8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8" name="Afbeelding 7" descr="Afbeelding met donker&#10;&#10;Automatisch gegenereerde beschrijving">
            <a:extLst>
              <a:ext uri="{FF2B5EF4-FFF2-40B4-BE49-F238E27FC236}">
                <a16:creationId xmlns:a16="http://schemas.microsoft.com/office/drawing/2014/main" id="{CFB70FBC-EB31-8BD5-5537-6D98A22B8120}"/>
              </a:ext>
            </a:extLst>
          </p:cNvPr>
          <p:cNvPicPr>
            <a:picLocks noChangeAspect="1"/>
          </p:cNvPicPr>
          <p:nvPr/>
        </p:nvPicPr>
        <p:blipFill>
          <a:blip r:embed="rId4"/>
          <a:stretch>
            <a:fillRect/>
          </a:stretch>
        </p:blipFill>
        <p:spPr>
          <a:xfrm>
            <a:off x="-2005975" y="0"/>
            <a:ext cx="7263928" cy="7263928"/>
          </a:xfrm>
          <a:prstGeom prst="rect">
            <a:avLst/>
          </a:prstGeom>
        </p:spPr>
      </p:pic>
      <p:sp>
        <p:nvSpPr>
          <p:cNvPr id="2" name="Tekstvak 1">
            <a:extLst>
              <a:ext uri="{FF2B5EF4-FFF2-40B4-BE49-F238E27FC236}">
                <a16:creationId xmlns:a16="http://schemas.microsoft.com/office/drawing/2014/main" id="{BAB7D3DC-CB5F-D962-1C5D-908E9F25BB18}"/>
              </a:ext>
            </a:extLst>
          </p:cNvPr>
          <p:cNvSpPr txBox="1"/>
          <p:nvPr/>
        </p:nvSpPr>
        <p:spPr>
          <a:xfrm>
            <a:off x="4190212" y="1545348"/>
            <a:ext cx="6863869" cy="2339102"/>
          </a:xfrm>
          <a:prstGeom prst="rect">
            <a:avLst/>
          </a:prstGeom>
          <a:noFill/>
        </p:spPr>
        <p:txBody>
          <a:bodyPr wrap="square" rtlCol="0">
            <a:spAutoFit/>
          </a:bodyPr>
          <a:lstStyle/>
          <a:p>
            <a:r>
              <a:rPr lang="nl-BE" sz="5400" b="1" dirty="0">
                <a:solidFill>
                  <a:srgbClr val="00757C"/>
                </a:solidFill>
                <a:latin typeface="Roboto" panose="02000000000000000000" pitchFamily="2" charset="0"/>
                <a:ea typeface="Roboto" panose="02000000000000000000" pitchFamily="2" charset="0"/>
                <a:cs typeface="Roboto" panose="02000000000000000000" pitchFamily="2" charset="0"/>
              </a:rPr>
              <a:t>Welkomstwoord</a:t>
            </a:r>
          </a:p>
          <a:p>
            <a:r>
              <a:rPr lang="nl-BE" sz="3200" dirty="0">
                <a:solidFill>
                  <a:srgbClr val="00757C"/>
                </a:solidFill>
                <a:latin typeface="Roboto" panose="02000000000000000000" pitchFamily="2" charset="0"/>
                <a:ea typeface="Roboto" panose="02000000000000000000" pitchFamily="2" charset="0"/>
                <a:cs typeface="Roboto" panose="02000000000000000000" pitchFamily="2" charset="0"/>
              </a:rPr>
              <a:t>door Kris Opdedrynck, </a:t>
            </a:r>
          </a:p>
          <a:p>
            <a:r>
              <a:rPr lang="nl-BE" sz="3200" dirty="0">
                <a:solidFill>
                  <a:srgbClr val="00757C"/>
                </a:solidFill>
                <a:latin typeface="Roboto" panose="02000000000000000000" pitchFamily="2" charset="0"/>
                <a:ea typeface="Roboto" panose="02000000000000000000" pitchFamily="2" charset="0"/>
                <a:cs typeface="Roboto" panose="02000000000000000000" pitchFamily="2" charset="0"/>
              </a:rPr>
              <a:t>algemeen directeur Davidsfonds</a:t>
            </a:r>
          </a:p>
          <a:p>
            <a:endParaRPr lang="nl-BE" sz="2800" dirty="0"/>
          </a:p>
        </p:txBody>
      </p:sp>
    </p:spTree>
    <p:extLst>
      <p:ext uri="{BB962C8B-B14F-4D97-AF65-F5344CB8AC3E}">
        <p14:creationId xmlns:p14="http://schemas.microsoft.com/office/powerpoint/2010/main" val="41104543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hthoek: afgeronde hoeken 7">
            <a:extLst>
              <a:ext uri="{FF2B5EF4-FFF2-40B4-BE49-F238E27FC236}">
                <a16:creationId xmlns:a16="http://schemas.microsoft.com/office/drawing/2014/main" id="{E7F505A3-D780-2AE0-6C81-1241D9E439FE}"/>
              </a:ext>
            </a:extLst>
          </p:cNvPr>
          <p:cNvSpPr/>
          <p:nvPr/>
        </p:nvSpPr>
        <p:spPr>
          <a:xfrm>
            <a:off x="358219" y="136525"/>
            <a:ext cx="11388304" cy="522593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sz="3600" dirty="0">
              <a:solidFill>
                <a:schemeClr val="tx1"/>
              </a:solidFill>
            </a:endParaRPr>
          </a:p>
        </p:txBody>
      </p:sp>
      <p:sp>
        <p:nvSpPr>
          <p:cNvPr id="4" name="Tijdelijke aanduiding voor dianummer 3">
            <a:extLst>
              <a:ext uri="{FF2B5EF4-FFF2-40B4-BE49-F238E27FC236}">
                <a16:creationId xmlns:a16="http://schemas.microsoft.com/office/drawing/2014/main" id="{168DCEBC-611A-6744-031C-C79C832A021C}"/>
              </a:ext>
            </a:extLst>
          </p:cNvPr>
          <p:cNvSpPr>
            <a:spLocks noGrp="1"/>
          </p:cNvSpPr>
          <p:nvPr>
            <p:ph type="sldNum" sz="quarter" idx="12"/>
          </p:nvPr>
        </p:nvSpPr>
        <p:spPr/>
        <p:txBody>
          <a:bodyPr/>
          <a:lstStyle/>
          <a:p>
            <a:fld id="{7489E5C7-1257-4FA4-BB99-19922860BA5B}" type="slidenum">
              <a:rPr lang="nl-BE" smtClean="0"/>
              <a:t>30</a:t>
            </a:fld>
            <a:endParaRPr lang="nl-BE"/>
          </a:p>
        </p:txBody>
      </p:sp>
      <p:sp>
        <p:nvSpPr>
          <p:cNvPr id="9" name="Tekstvak 8">
            <a:extLst>
              <a:ext uri="{FF2B5EF4-FFF2-40B4-BE49-F238E27FC236}">
                <a16:creationId xmlns:a16="http://schemas.microsoft.com/office/drawing/2014/main" id="{68499393-5615-472F-EC87-A0609FAA587D}"/>
              </a:ext>
            </a:extLst>
          </p:cNvPr>
          <p:cNvSpPr txBox="1"/>
          <p:nvPr/>
        </p:nvSpPr>
        <p:spPr>
          <a:xfrm>
            <a:off x="3097298" y="1481134"/>
            <a:ext cx="5910146" cy="1200329"/>
          </a:xfrm>
          <a:prstGeom prst="rect">
            <a:avLst/>
          </a:prstGeom>
          <a:noFill/>
        </p:spPr>
        <p:txBody>
          <a:bodyPr wrap="square" rtlCol="0">
            <a:spAutoFit/>
          </a:bodyPr>
          <a:lstStyle/>
          <a:p>
            <a:r>
              <a:rPr lang="nl-BE" sz="4000" b="1" dirty="0">
                <a:solidFill>
                  <a:srgbClr val="00757C"/>
                </a:solidFill>
                <a:latin typeface="Roboto" panose="02000000000000000000" pitchFamily="2" charset="0"/>
                <a:ea typeface="Roboto" panose="02000000000000000000" pitchFamily="2" charset="0"/>
                <a:cs typeface="Roboto" panose="02000000000000000000" pitchFamily="2" charset="0"/>
              </a:rPr>
              <a:t>Proficiat aan onze top 5!</a:t>
            </a:r>
          </a:p>
          <a:p>
            <a:endParaRPr lang="nl-BE" sz="3200" b="1" dirty="0">
              <a:solidFill>
                <a:srgbClr val="00757C"/>
              </a:solidFill>
              <a:latin typeface="Roboto" panose="02000000000000000000" pitchFamily="2" charset="0"/>
              <a:ea typeface="Roboto" panose="02000000000000000000" pitchFamily="2" charset="0"/>
              <a:cs typeface="Roboto" panose="02000000000000000000" pitchFamily="2" charset="0"/>
            </a:endParaRPr>
          </a:p>
        </p:txBody>
      </p:sp>
      <p:sp>
        <p:nvSpPr>
          <p:cNvPr id="10" name="Tekstvak 9">
            <a:extLst>
              <a:ext uri="{FF2B5EF4-FFF2-40B4-BE49-F238E27FC236}">
                <a16:creationId xmlns:a16="http://schemas.microsoft.com/office/drawing/2014/main" id="{B8380D88-5A5A-C24C-7C0D-E0B798D153A5}"/>
              </a:ext>
            </a:extLst>
          </p:cNvPr>
          <p:cNvSpPr txBox="1"/>
          <p:nvPr/>
        </p:nvSpPr>
        <p:spPr>
          <a:xfrm>
            <a:off x="3416441" y="2365155"/>
            <a:ext cx="5585070" cy="2831544"/>
          </a:xfrm>
          <a:prstGeom prst="rect">
            <a:avLst/>
          </a:prstGeom>
          <a:noFill/>
        </p:spPr>
        <p:txBody>
          <a:bodyPr wrap="square" rtlCol="0">
            <a:spAutoFit/>
          </a:bodyPr>
          <a:lstStyle/>
          <a:p>
            <a:pPr marL="342900" indent="-342900">
              <a:buAutoNum type="arabicPeriod"/>
            </a:pPr>
            <a:r>
              <a:rPr lang="nl-BE" sz="3200" b="1" dirty="0">
                <a:solidFill>
                  <a:srgbClr val="00757C"/>
                </a:solidFill>
                <a:latin typeface="Roboto" panose="02000000000000000000" pitchFamily="2" charset="0"/>
                <a:ea typeface="Roboto" panose="02000000000000000000" pitchFamily="2" charset="0"/>
                <a:cs typeface="Roboto" panose="02000000000000000000" pitchFamily="2" charset="0"/>
              </a:rPr>
              <a:t> Ingmar </a:t>
            </a:r>
            <a:r>
              <a:rPr lang="nl-BE" sz="3200" b="1" dirty="0" err="1">
                <a:solidFill>
                  <a:srgbClr val="00757C"/>
                </a:solidFill>
                <a:latin typeface="Roboto" panose="02000000000000000000" pitchFamily="2" charset="0"/>
                <a:ea typeface="Roboto" panose="02000000000000000000" pitchFamily="2" charset="0"/>
                <a:cs typeface="Roboto" panose="02000000000000000000" pitchFamily="2" charset="0"/>
              </a:rPr>
              <a:t>Ollieuz</a:t>
            </a:r>
            <a:endParaRPr lang="nl-BE" sz="3200" b="1" dirty="0">
              <a:solidFill>
                <a:srgbClr val="00757C"/>
              </a:solidFill>
              <a:latin typeface="Roboto" panose="02000000000000000000" pitchFamily="2" charset="0"/>
              <a:ea typeface="Roboto" panose="02000000000000000000" pitchFamily="2" charset="0"/>
              <a:cs typeface="Roboto" panose="02000000000000000000" pitchFamily="2" charset="0"/>
            </a:endParaRPr>
          </a:p>
          <a:p>
            <a:pPr marL="342900" indent="-342900">
              <a:buAutoNum type="arabicPeriod"/>
            </a:pPr>
            <a:r>
              <a:rPr lang="nl-BE" sz="3200" b="1" dirty="0">
                <a:solidFill>
                  <a:srgbClr val="00757C"/>
                </a:solidFill>
                <a:latin typeface="Roboto" panose="02000000000000000000" pitchFamily="2" charset="0"/>
                <a:ea typeface="Roboto" panose="02000000000000000000" pitchFamily="2" charset="0"/>
                <a:cs typeface="Roboto" panose="02000000000000000000" pitchFamily="2" charset="0"/>
              </a:rPr>
              <a:t> </a:t>
            </a:r>
            <a:r>
              <a:rPr lang="nl-BE" sz="3200" b="1" dirty="0" err="1">
                <a:solidFill>
                  <a:srgbClr val="00757C"/>
                </a:solidFill>
                <a:latin typeface="Roboto" panose="02000000000000000000" pitchFamily="2" charset="0"/>
                <a:ea typeface="Roboto" panose="02000000000000000000" pitchFamily="2" charset="0"/>
                <a:cs typeface="Roboto" panose="02000000000000000000" pitchFamily="2" charset="0"/>
              </a:rPr>
              <a:t>Cezar</a:t>
            </a:r>
            <a:r>
              <a:rPr lang="nl-BE" sz="3200" b="1" dirty="0">
                <a:solidFill>
                  <a:srgbClr val="00757C"/>
                </a:solidFill>
                <a:latin typeface="Roboto" panose="02000000000000000000" pitchFamily="2" charset="0"/>
                <a:ea typeface="Roboto" panose="02000000000000000000" pitchFamily="2" charset="0"/>
                <a:cs typeface="Roboto" panose="02000000000000000000" pitchFamily="2" charset="0"/>
              </a:rPr>
              <a:t> </a:t>
            </a:r>
            <a:r>
              <a:rPr lang="nl-BE" sz="3200" b="1" dirty="0" err="1">
                <a:solidFill>
                  <a:srgbClr val="00757C"/>
                </a:solidFill>
                <a:latin typeface="Roboto" panose="02000000000000000000" pitchFamily="2" charset="0"/>
                <a:ea typeface="Roboto" panose="02000000000000000000" pitchFamily="2" charset="0"/>
                <a:cs typeface="Roboto" panose="02000000000000000000" pitchFamily="2" charset="0"/>
              </a:rPr>
              <a:t>Vinckier</a:t>
            </a:r>
            <a:endParaRPr lang="nl-BE" sz="3200" b="1" dirty="0">
              <a:solidFill>
                <a:srgbClr val="00757C"/>
              </a:solidFill>
              <a:latin typeface="Roboto" panose="02000000000000000000" pitchFamily="2" charset="0"/>
              <a:ea typeface="Roboto" panose="02000000000000000000" pitchFamily="2" charset="0"/>
              <a:cs typeface="Roboto" panose="02000000000000000000" pitchFamily="2" charset="0"/>
            </a:endParaRPr>
          </a:p>
          <a:p>
            <a:pPr marL="342900" indent="-342900">
              <a:buAutoNum type="arabicPeriod"/>
            </a:pPr>
            <a:r>
              <a:rPr lang="nl-BE" sz="3200" b="1" dirty="0">
                <a:solidFill>
                  <a:srgbClr val="00757C"/>
                </a:solidFill>
                <a:latin typeface="Roboto" panose="02000000000000000000" pitchFamily="2" charset="0"/>
                <a:ea typeface="Roboto" panose="02000000000000000000" pitchFamily="2" charset="0"/>
                <a:cs typeface="Roboto" panose="02000000000000000000" pitchFamily="2" charset="0"/>
              </a:rPr>
              <a:t> Manon Van Espen</a:t>
            </a:r>
          </a:p>
          <a:p>
            <a:pPr marL="342900" indent="-342900">
              <a:buAutoNum type="arabicPeriod"/>
            </a:pPr>
            <a:r>
              <a:rPr lang="nl-BE" sz="3200" b="1" dirty="0">
                <a:solidFill>
                  <a:srgbClr val="00757C"/>
                </a:solidFill>
                <a:latin typeface="Roboto" panose="02000000000000000000" pitchFamily="2" charset="0"/>
                <a:ea typeface="Roboto" panose="02000000000000000000" pitchFamily="2" charset="0"/>
                <a:cs typeface="Roboto" panose="02000000000000000000" pitchFamily="2" charset="0"/>
              </a:rPr>
              <a:t> </a:t>
            </a:r>
            <a:r>
              <a:rPr lang="nl-BE" sz="3200" b="1" dirty="0" err="1">
                <a:solidFill>
                  <a:srgbClr val="00757C"/>
                </a:solidFill>
                <a:latin typeface="Roboto" panose="02000000000000000000" pitchFamily="2" charset="0"/>
                <a:ea typeface="Roboto" panose="02000000000000000000" pitchFamily="2" charset="0"/>
                <a:cs typeface="Roboto" panose="02000000000000000000" pitchFamily="2" charset="0"/>
              </a:rPr>
              <a:t>Maanasa</a:t>
            </a:r>
            <a:r>
              <a:rPr lang="nl-BE" sz="3200" b="1" dirty="0">
                <a:solidFill>
                  <a:srgbClr val="00757C"/>
                </a:solidFill>
                <a:latin typeface="Roboto" panose="02000000000000000000" pitchFamily="2" charset="0"/>
                <a:ea typeface="Roboto" panose="02000000000000000000" pitchFamily="2" charset="0"/>
                <a:cs typeface="Roboto" panose="02000000000000000000" pitchFamily="2" charset="0"/>
              </a:rPr>
              <a:t> </a:t>
            </a:r>
            <a:r>
              <a:rPr lang="nl-BE" sz="3200" b="1" dirty="0" err="1">
                <a:solidFill>
                  <a:srgbClr val="00757C"/>
                </a:solidFill>
                <a:latin typeface="Roboto" panose="02000000000000000000" pitchFamily="2" charset="0"/>
                <a:ea typeface="Roboto" panose="02000000000000000000" pitchFamily="2" charset="0"/>
                <a:cs typeface="Roboto" panose="02000000000000000000" pitchFamily="2" charset="0"/>
              </a:rPr>
              <a:t>Yekkala</a:t>
            </a:r>
            <a:endParaRPr lang="nl-BE" sz="3200" b="1" dirty="0">
              <a:solidFill>
                <a:srgbClr val="00757C"/>
              </a:solidFill>
              <a:latin typeface="Roboto" panose="02000000000000000000" pitchFamily="2" charset="0"/>
              <a:ea typeface="Roboto" panose="02000000000000000000" pitchFamily="2" charset="0"/>
              <a:cs typeface="Roboto" panose="02000000000000000000" pitchFamily="2" charset="0"/>
            </a:endParaRPr>
          </a:p>
          <a:p>
            <a:pPr marL="342900" indent="-342900">
              <a:buAutoNum type="arabicPeriod"/>
            </a:pPr>
            <a:r>
              <a:rPr lang="nl-BE" sz="3200" b="1">
                <a:solidFill>
                  <a:srgbClr val="00757C"/>
                </a:solidFill>
                <a:latin typeface="Roboto" panose="02000000000000000000" pitchFamily="2" charset="0"/>
                <a:ea typeface="Roboto" panose="02000000000000000000" pitchFamily="2" charset="0"/>
                <a:cs typeface="Roboto" panose="02000000000000000000" pitchFamily="2" charset="0"/>
              </a:rPr>
              <a:t> Ine Loose </a:t>
            </a:r>
            <a:endParaRPr lang="nl-BE" sz="3200" b="1" dirty="0">
              <a:solidFill>
                <a:srgbClr val="00757C"/>
              </a:solidFill>
              <a:latin typeface="Roboto" panose="02000000000000000000" pitchFamily="2" charset="0"/>
              <a:ea typeface="Roboto" panose="02000000000000000000" pitchFamily="2" charset="0"/>
              <a:cs typeface="Roboto" panose="02000000000000000000" pitchFamily="2" charset="0"/>
            </a:endParaRPr>
          </a:p>
          <a:p>
            <a:endParaRPr lang="nl-BE" dirty="0"/>
          </a:p>
        </p:txBody>
      </p:sp>
      <p:pic>
        <p:nvPicPr>
          <p:cNvPr id="6" name="Afbeelding 5">
            <a:extLst>
              <a:ext uri="{FF2B5EF4-FFF2-40B4-BE49-F238E27FC236}">
                <a16:creationId xmlns:a16="http://schemas.microsoft.com/office/drawing/2014/main" id="{E6ECBE25-9907-980A-6704-B3365AE63772}"/>
              </a:ext>
            </a:extLst>
          </p:cNvPr>
          <p:cNvPicPr>
            <a:picLocks noChangeAspect="1"/>
          </p:cNvPicPr>
          <p:nvPr/>
        </p:nvPicPr>
        <p:blipFill>
          <a:blip r:embed="rId4"/>
          <a:stretch>
            <a:fillRect/>
          </a:stretch>
        </p:blipFill>
        <p:spPr>
          <a:xfrm rot="20231128">
            <a:off x="-624510" y="-599655"/>
            <a:ext cx="5787483" cy="2824843"/>
          </a:xfrm>
          <a:prstGeom prst="rect">
            <a:avLst/>
          </a:prstGeom>
        </p:spPr>
      </p:pic>
      <p:pic>
        <p:nvPicPr>
          <p:cNvPr id="2" name="Afbeelding 1" descr="Afbeelding met tekst&#10;&#10;Automatisch gegenereerde beschrijving">
            <a:extLst>
              <a:ext uri="{FF2B5EF4-FFF2-40B4-BE49-F238E27FC236}">
                <a16:creationId xmlns:a16="http://schemas.microsoft.com/office/drawing/2014/main" id="{E6587B78-D036-58A7-665C-07E76A50FF78}"/>
              </a:ext>
            </a:extLst>
          </p:cNvPr>
          <p:cNvPicPr>
            <a:picLocks noChangeAspect="1"/>
          </p:cNvPicPr>
          <p:nvPr/>
        </p:nvPicPr>
        <p:blipFill>
          <a:blip r:embed="rId5"/>
          <a:stretch>
            <a:fillRect/>
          </a:stretch>
        </p:blipFill>
        <p:spPr>
          <a:xfrm>
            <a:off x="4862278" y="385511"/>
            <a:ext cx="2467443" cy="1010870"/>
          </a:xfrm>
          <a:prstGeom prst="rect">
            <a:avLst/>
          </a:prstGeom>
        </p:spPr>
      </p:pic>
      <p:pic>
        <p:nvPicPr>
          <p:cNvPr id="3" name="Afbeelding 2">
            <a:extLst>
              <a:ext uri="{FF2B5EF4-FFF2-40B4-BE49-F238E27FC236}">
                <a16:creationId xmlns:a16="http://schemas.microsoft.com/office/drawing/2014/main" id="{6407D768-BE28-8AC9-625E-D4DDDEAF5719}"/>
              </a:ext>
            </a:extLst>
          </p:cNvPr>
          <p:cNvPicPr>
            <a:picLocks noChangeAspect="1"/>
          </p:cNvPicPr>
          <p:nvPr/>
        </p:nvPicPr>
        <p:blipFill>
          <a:blip r:embed="rId4"/>
          <a:stretch>
            <a:fillRect/>
          </a:stretch>
        </p:blipFill>
        <p:spPr>
          <a:xfrm rot="2242245">
            <a:off x="7443643" y="-521475"/>
            <a:ext cx="5787483" cy="2824843"/>
          </a:xfrm>
          <a:prstGeom prst="rect">
            <a:avLst/>
          </a:prstGeom>
        </p:spPr>
      </p:pic>
      <p:pic>
        <p:nvPicPr>
          <p:cNvPr id="5" name="Afbeelding 4" descr="Afbeelding met speelgoed&#10;&#10;Automatisch gegenereerde beschrijving">
            <a:extLst>
              <a:ext uri="{FF2B5EF4-FFF2-40B4-BE49-F238E27FC236}">
                <a16:creationId xmlns:a16="http://schemas.microsoft.com/office/drawing/2014/main" id="{BF5B902F-ACF1-7279-3E12-BC026F34C073}"/>
              </a:ext>
            </a:extLst>
          </p:cNvPr>
          <p:cNvPicPr>
            <a:picLocks noChangeAspect="1"/>
          </p:cNvPicPr>
          <p:nvPr/>
        </p:nvPicPr>
        <p:blipFill>
          <a:blip r:embed="rId6"/>
          <a:stretch>
            <a:fillRect/>
          </a:stretch>
        </p:blipFill>
        <p:spPr>
          <a:xfrm>
            <a:off x="6788250" y="2081298"/>
            <a:ext cx="5088651" cy="5088651"/>
          </a:xfrm>
          <a:prstGeom prst="rect">
            <a:avLst/>
          </a:prstGeom>
        </p:spPr>
      </p:pic>
    </p:spTree>
    <p:extLst>
      <p:ext uri="{BB962C8B-B14F-4D97-AF65-F5344CB8AC3E}">
        <p14:creationId xmlns:p14="http://schemas.microsoft.com/office/powerpoint/2010/main" val="1506143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BCB4EC2A-55CC-144B-F185-589498F5219B}"/>
              </a:ext>
            </a:extLst>
          </p:cNvPr>
          <p:cNvSpPr/>
          <p:nvPr/>
        </p:nvSpPr>
        <p:spPr>
          <a:xfrm>
            <a:off x="358219" y="514521"/>
            <a:ext cx="9623612" cy="458443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2" name="Titel 1">
            <a:extLst>
              <a:ext uri="{FF2B5EF4-FFF2-40B4-BE49-F238E27FC236}">
                <a16:creationId xmlns:a16="http://schemas.microsoft.com/office/drawing/2014/main" id="{54310165-B48B-03B1-83A2-16B2C81C98C2}"/>
              </a:ext>
            </a:extLst>
          </p:cNvPr>
          <p:cNvSpPr>
            <a:spLocks noGrp="1"/>
          </p:cNvSpPr>
          <p:nvPr>
            <p:ph type="ctrTitle"/>
          </p:nvPr>
        </p:nvSpPr>
        <p:spPr>
          <a:xfrm>
            <a:off x="610209" y="1612937"/>
            <a:ext cx="7605657" cy="2782082"/>
          </a:xfrm>
        </p:spPr>
        <p:txBody>
          <a:bodyPr>
            <a:noAutofit/>
          </a:bodyPr>
          <a:lstStyle/>
          <a:p>
            <a:pPr algn="l">
              <a:lnSpc>
                <a:spcPct val="100000"/>
              </a:lnSpc>
              <a:spcAft>
                <a:spcPts val="2400"/>
              </a:spcAft>
            </a:pPr>
            <a:br>
              <a:rPr lang="nl-BE" sz="7200" b="1" dirty="0">
                <a:solidFill>
                  <a:srgbClr val="00757C"/>
                </a:solidFill>
                <a:latin typeface="Roboto"/>
                <a:ea typeface="Roboto"/>
              </a:rPr>
            </a:br>
            <a:r>
              <a:rPr lang="nl-BE" sz="7200" b="1" dirty="0">
                <a:solidFill>
                  <a:srgbClr val="00757C"/>
                </a:solidFill>
                <a:latin typeface="Roboto"/>
                <a:ea typeface="Roboto"/>
              </a:rPr>
              <a:t>Showkoor </a:t>
            </a:r>
            <a:br>
              <a:rPr lang="nl-BE" sz="7200" b="1" dirty="0">
                <a:solidFill>
                  <a:srgbClr val="00757C"/>
                </a:solidFill>
                <a:latin typeface="Roboto"/>
                <a:ea typeface="Roboto"/>
              </a:rPr>
            </a:br>
            <a:r>
              <a:rPr lang="nl-BE" sz="7200" b="1" dirty="0">
                <a:solidFill>
                  <a:srgbClr val="00757C"/>
                </a:solidFill>
                <a:latin typeface="Roboto"/>
                <a:ea typeface="Roboto"/>
              </a:rPr>
              <a:t>Rise Up </a:t>
            </a:r>
            <a:br>
              <a:rPr lang="nl-BE" sz="7200" b="1" dirty="0">
                <a:solidFill>
                  <a:srgbClr val="00757C"/>
                </a:solidFill>
                <a:latin typeface="Roboto"/>
                <a:ea typeface="Roboto"/>
              </a:rPr>
            </a:br>
            <a:r>
              <a:rPr lang="nl-BE" sz="2800" dirty="0">
                <a:solidFill>
                  <a:srgbClr val="00757C"/>
                </a:solidFill>
                <a:latin typeface="Roboto"/>
                <a:ea typeface="Roboto"/>
              </a:rPr>
              <a:t>uit Pelt</a:t>
            </a:r>
            <a:endParaRPr lang="nl-NL" sz="2800" dirty="0">
              <a:solidFill>
                <a:srgbClr val="00757C"/>
              </a:solidFill>
            </a:endParaRPr>
          </a:p>
        </p:txBody>
      </p:sp>
      <p:sp>
        <p:nvSpPr>
          <p:cNvPr id="5" name="Tijdelijke aanduiding voor dianummer 4">
            <a:extLst>
              <a:ext uri="{FF2B5EF4-FFF2-40B4-BE49-F238E27FC236}">
                <a16:creationId xmlns:a16="http://schemas.microsoft.com/office/drawing/2014/main" id="{3CEF98A0-A512-41D3-701E-15D19FCFFDBF}"/>
              </a:ext>
            </a:extLst>
          </p:cNvPr>
          <p:cNvSpPr>
            <a:spLocks noGrp="1"/>
          </p:cNvSpPr>
          <p:nvPr>
            <p:ph type="sldNum" sz="quarter" idx="12"/>
          </p:nvPr>
        </p:nvSpPr>
        <p:spPr/>
        <p:txBody>
          <a:bodyPr/>
          <a:lstStyle/>
          <a:p>
            <a:fld id="{7489E5C7-1257-4FA4-BB99-19922860BA5B}" type="slidenum">
              <a:rPr lang="nl-BE" smtClean="0"/>
              <a:t>31</a:t>
            </a:fld>
            <a:endParaRPr lang="nl-BE"/>
          </a:p>
        </p:txBody>
      </p:sp>
      <p:sp>
        <p:nvSpPr>
          <p:cNvPr id="3" name="Titel 1">
            <a:extLst>
              <a:ext uri="{FF2B5EF4-FFF2-40B4-BE49-F238E27FC236}">
                <a16:creationId xmlns:a16="http://schemas.microsoft.com/office/drawing/2014/main" id="{0AEE959D-CF71-6A50-E3EE-CBA51D568515}"/>
              </a:ext>
            </a:extLst>
          </p:cNvPr>
          <p:cNvSpPr txBox="1">
            <a:spLocks/>
          </p:cNvSpPr>
          <p:nvPr/>
        </p:nvSpPr>
        <p:spPr>
          <a:xfrm>
            <a:off x="358219" y="1453958"/>
            <a:ext cx="11453567"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BE" sz="8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8" name="Afbeelding 7">
            <a:extLst>
              <a:ext uri="{FF2B5EF4-FFF2-40B4-BE49-F238E27FC236}">
                <a16:creationId xmlns:a16="http://schemas.microsoft.com/office/drawing/2014/main" id="{22DF64A0-153F-A4C6-6B32-8E5112E667AB}"/>
              </a:ext>
            </a:extLst>
          </p:cNvPr>
          <p:cNvPicPr>
            <a:picLocks noChangeAspect="1"/>
          </p:cNvPicPr>
          <p:nvPr/>
        </p:nvPicPr>
        <p:blipFill>
          <a:blip r:embed="rId4">
            <a:biLevel thresh="25000"/>
            <a:alphaModFix amt="78000"/>
          </a:blip>
          <a:stretch>
            <a:fillRect/>
          </a:stretch>
        </p:blipFill>
        <p:spPr>
          <a:xfrm>
            <a:off x="9981831" y="1259833"/>
            <a:ext cx="1145323" cy="1261630"/>
          </a:xfrm>
          <a:prstGeom prst="rect">
            <a:avLst/>
          </a:prstGeom>
        </p:spPr>
      </p:pic>
      <p:pic>
        <p:nvPicPr>
          <p:cNvPr id="9" name="Afbeelding 8">
            <a:extLst>
              <a:ext uri="{FF2B5EF4-FFF2-40B4-BE49-F238E27FC236}">
                <a16:creationId xmlns:a16="http://schemas.microsoft.com/office/drawing/2014/main" id="{F6EE7270-2DF1-241B-206F-EB453D6DA337}"/>
              </a:ext>
            </a:extLst>
          </p:cNvPr>
          <p:cNvPicPr>
            <a:picLocks noChangeAspect="1"/>
          </p:cNvPicPr>
          <p:nvPr/>
        </p:nvPicPr>
        <p:blipFill>
          <a:blip r:embed="rId5">
            <a:alphaModFix amt="61000"/>
          </a:blip>
          <a:stretch>
            <a:fillRect/>
          </a:stretch>
        </p:blipFill>
        <p:spPr>
          <a:xfrm>
            <a:off x="8610600" y="388168"/>
            <a:ext cx="1154420" cy="1271650"/>
          </a:xfrm>
          <a:prstGeom prst="rect">
            <a:avLst/>
          </a:prstGeom>
          <a:effectLst/>
        </p:spPr>
      </p:pic>
      <p:pic>
        <p:nvPicPr>
          <p:cNvPr id="10" name="Afbeelding 9" descr="Afbeelding met speelgoed&#10;&#10;Automatisch gegenereerde beschrijving">
            <a:extLst>
              <a:ext uri="{FF2B5EF4-FFF2-40B4-BE49-F238E27FC236}">
                <a16:creationId xmlns:a16="http://schemas.microsoft.com/office/drawing/2014/main" id="{A0186ADD-ABFE-8D96-5A6A-E88E72A57C55}"/>
              </a:ext>
            </a:extLst>
          </p:cNvPr>
          <p:cNvPicPr>
            <a:picLocks noChangeAspect="1"/>
          </p:cNvPicPr>
          <p:nvPr/>
        </p:nvPicPr>
        <p:blipFill>
          <a:blip r:embed="rId6"/>
          <a:stretch>
            <a:fillRect/>
          </a:stretch>
        </p:blipFill>
        <p:spPr>
          <a:xfrm>
            <a:off x="6995150" y="1453958"/>
            <a:ext cx="5591016" cy="5591016"/>
          </a:xfrm>
          <a:prstGeom prst="rect">
            <a:avLst/>
          </a:prstGeom>
        </p:spPr>
      </p:pic>
      <p:pic>
        <p:nvPicPr>
          <p:cNvPr id="11" name="Afbeelding 10">
            <a:extLst>
              <a:ext uri="{FF2B5EF4-FFF2-40B4-BE49-F238E27FC236}">
                <a16:creationId xmlns:a16="http://schemas.microsoft.com/office/drawing/2014/main" id="{65D279F7-209D-243D-79E5-0361D0F7D52C}"/>
              </a:ext>
            </a:extLst>
          </p:cNvPr>
          <p:cNvPicPr>
            <a:picLocks noChangeAspect="1"/>
          </p:cNvPicPr>
          <p:nvPr/>
        </p:nvPicPr>
        <p:blipFill>
          <a:blip r:embed="rId4">
            <a:biLevel thresh="25000"/>
            <a:alphaModFix amt="78000"/>
          </a:blip>
          <a:stretch>
            <a:fillRect/>
          </a:stretch>
        </p:blipFill>
        <p:spPr>
          <a:xfrm>
            <a:off x="6657552" y="1023993"/>
            <a:ext cx="1145323" cy="1261630"/>
          </a:xfrm>
          <a:prstGeom prst="rect">
            <a:avLst/>
          </a:prstGeom>
        </p:spPr>
      </p:pic>
    </p:spTree>
    <p:extLst>
      <p:ext uri="{BB962C8B-B14F-4D97-AF65-F5344CB8AC3E}">
        <p14:creationId xmlns:p14="http://schemas.microsoft.com/office/powerpoint/2010/main" val="31251519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BCB4EC2A-55CC-144B-F185-589498F5219B}"/>
              </a:ext>
            </a:extLst>
          </p:cNvPr>
          <p:cNvSpPr/>
          <p:nvPr/>
        </p:nvSpPr>
        <p:spPr>
          <a:xfrm>
            <a:off x="358219" y="514521"/>
            <a:ext cx="9623612" cy="458443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2" name="Titel 1">
            <a:extLst>
              <a:ext uri="{FF2B5EF4-FFF2-40B4-BE49-F238E27FC236}">
                <a16:creationId xmlns:a16="http://schemas.microsoft.com/office/drawing/2014/main" id="{54310165-B48B-03B1-83A2-16B2C81C98C2}"/>
              </a:ext>
            </a:extLst>
          </p:cNvPr>
          <p:cNvSpPr>
            <a:spLocks noGrp="1"/>
          </p:cNvSpPr>
          <p:nvPr>
            <p:ph type="ctrTitle"/>
          </p:nvPr>
        </p:nvSpPr>
        <p:spPr>
          <a:xfrm>
            <a:off x="610209" y="1768378"/>
            <a:ext cx="7605657" cy="2646305"/>
          </a:xfrm>
        </p:spPr>
        <p:txBody>
          <a:bodyPr>
            <a:noAutofit/>
          </a:bodyPr>
          <a:lstStyle/>
          <a:p>
            <a:pPr algn="l">
              <a:lnSpc>
                <a:spcPct val="100000"/>
              </a:lnSpc>
              <a:spcAft>
                <a:spcPts val="2400"/>
              </a:spcAft>
            </a:pPr>
            <a:r>
              <a:rPr lang="nl-BE" sz="7200" b="1" dirty="0">
                <a:solidFill>
                  <a:srgbClr val="00757C"/>
                </a:solidFill>
                <a:latin typeface="Roboto"/>
                <a:ea typeface="Roboto"/>
              </a:rPr>
              <a:t>Junior Journalist</a:t>
            </a:r>
            <a:br>
              <a:rPr lang="nl-BE" sz="7200" b="1" dirty="0">
                <a:solidFill>
                  <a:srgbClr val="00757C"/>
                </a:solidFill>
                <a:latin typeface="Roboto"/>
                <a:ea typeface="Roboto"/>
              </a:rPr>
            </a:br>
            <a:r>
              <a:rPr lang="nl-BE" sz="7200" dirty="0">
                <a:solidFill>
                  <a:srgbClr val="00757C"/>
                </a:solidFill>
                <a:latin typeface="Roboto"/>
                <a:ea typeface="Roboto"/>
              </a:rPr>
              <a:t>- reeks 3</a:t>
            </a:r>
            <a:br>
              <a:rPr lang="nl-BE" sz="7200" dirty="0">
                <a:solidFill>
                  <a:srgbClr val="00757C"/>
                </a:solidFill>
                <a:latin typeface="Roboto"/>
                <a:ea typeface="Roboto"/>
              </a:rPr>
            </a:br>
            <a:r>
              <a:rPr lang="nl-BE" sz="3800" dirty="0">
                <a:solidFill>
                  <a:srgbClr val="00757C"/>
                </a:solidFill>
                <a:latin typeface="Roboto"/>
                <a:ea typeface="Roboto"/>
              </a:rPr>
              <a:t>2de graad secundair onderwijs</a:t>
            </a:r>
            <a:endParaRPr lang="nl-NL" sz="3800" dirty="0">
              <a:solidFill>
                <a:srgbClr val="00757C"/>
              </a:solidFill>
            </a:endParaRPr>
          </a:p>
        </p:txBody>
      </p:sp>
      <p:sp>
        <p:nvSpPr>
          <p:cNvPr id="5" name="Tijdelijke aanduiding voor dianummer 4">
            <a:extLst>
              <a:ext uri="{FF2B5EF4-FFF2-40B4-BE49-F238E27FC236}">
                <a16:creationId xmlns:a16="http://schemas.microsoft.com/office/drawing/2014/main" id="{3CEF98A0-A512-41D3-701E-15D19FCFFDBF}"/>
              </a:ext>
            </a:extLst>
          </p:cNvPr>
          <p:cNvSpPr>
            <a:spLocks noGrp="1"/>
          </p:cNvSpPr>
          <p:nvPr>
            <p:ph type="sldNum" sz="quarter" idx="12"/>
          </p:nvPr>
        </p:nvSpPr>
        <p:spPr/>
        <p:txBody>
          <a:bodyPr/>
          <a:lstStyle/>
          <a:p>
            <a:fld id="{7489E5C7-1257-4FA4-BB99-19922860BA5B}" type="slidenum">
              <a:rPr lang="nl-BE" smtClean="0"/>
              <a:t>32</a:t>
            </a:fld>
            <a:endParaRPr lang="nl-BE"/>
          </a:p>
        </p:txBody>
      </p:sp>
      <p:sp>
        <p:nvSpPr>
          <p:cNvPr id="3" name="Titel 1">
            <a:extLst>
              <a:ext uri="{FF2B5EF4-FFF2-40B4-BE49-F238E27FC236}">
                <a16:creationId xmlns:a16="http://schemas.microsoft.com/office/drawing/2014/main" id="{0AEE959D-CF71-6A50-E3EE-CBA51D568515}"/>
              </a:ext>
            </a:extLst>
          </p:cNvPr>
          <p:cNvSpPr txBox="1">
            <a:spLocks/>
          </p:cNvSpPr>
          <p:nvPr/>
        </p:nvSpPr>
        <p:spPr>
          <a:xfrm>
            <a:off x="358219" y="1453958"/>
            <a:ext cx="11453567"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BE" sz="8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7" name="Afbeelding 6">
            <a:extLst>
              <a:ext uri="{FF2B5EF4-FFF2-40B4-BE49-F238E27FC236}">
                <a16:creationId xmlns:a16="http://schemas.microsoft.com/office/drawing/2014/main" id="{AAE7406D-F001-8F4C-CE27-F864615E1192}"/>
              </a:ext>
            </a:extLst>
          </p:cNvPr>
          <p:cNvPicPr>
            <a:picLocks noChangeAspect="1"/>
          </p:cNvPicPr>
          <p:nvPr/>
        </p:nvPicPr>
        <p:blipFill>
          <a:blip r:embed="rId4"/>
          <a:stretch>
            <a:fillRect/>
          </a:stretch>
        </p:blipFill>
        <p:spPr>
          <a:xfrm>
            <a:off x="7230008" y="458686"/>
            <a:ext cx="4833768" cy="6399314"/>
          </a:xfrm>
          <a:prstGeom prst="rect">
            <a:avLst/>
          </a:prstGeom>
        </p:spPr>
      </p:pic>
    </p:spTree>
    <p:extLst>
      <p:ext uri="{BB962C8B-B14F-4D97-AF65-F5344CB8AC3E}">
        <p14:creationId xmlns:p14="http://schemas.microsoft.com/office/powerpoint/2010/main" val="21736942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BCB4EC2A-55CC-144B-F185-589498F5219B}"/>
              </a:ext>
            </a:extLst>
          </p:cNvPr>
          <p:cNvSpPr/>
          <p:nvPr/>
        </p:nvSpPr>
        <p:spPr>
          <a:xfrm>
            <a:off x="358218" y="514521"/>
            <a:ext cx="11381497" cy="458443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5" name="Tijdelijke aanduiding voor dianummer 4">
            <a:extLst>
              <a:ext uri="{FF2B5EF4-FFF2-40B4-BE49-F238E27FC236}">
                <a16:creationId xmlns:a16="http://schemas.microsoft.com/office/drawing/2014/main" id="{3CEF98A0-A512-41D3-701E-15D19FCFFDBF}"/>
              </a:ext>
            </a:extLst>
          </p:cNvPr>
          <p:cNvSpPr>
            <a:spLocks noGrp="1"/>
          </p:cNvSpPr>
          <p:nvPr>
            <p:ph type="sldNum" sz="quarter" idx="12"/>
          </p:nvPr>
        </p:nvSpPr>
        <p:spPr/>
        <p:txBody>
          <a:bodyPr/>
          <a:lstStyle/>
          <a:p>
            <a:fld id="{7489E5C7-1257-4FA4-BB99-19922860BA5B}" type="slidenum">
              <a:rPr lang="nl-BE" smtClean="0"/>
              <a:t>33</a:t>
            </a:fld>
            <a:endParaRPr lang="nl-BE"/>
          </a:p>
        </p:txBody>
      </p:sp>
      <p:sp>
        <p:nvSpPr>
          <p:cNvPr id="3" name="Titel 1">
            <a:extLst>
              <a:ext uri="{FF2B5EF4-FFF2-40B4-BE49-F238E27FC236}">
                <a16:creationId xmlns:a16="http://schemas.microsoft.com/office/drawing/2014/main" id="{0AEE959D-CF71-6A50-E3EE-CBA51D568515}"/>
              </a:ext>
            </a:extLst>
          </p:cNvPr>
          <p:cNvSpPr txBox="1">
            <a:spLocks/>
          </p:cNvSpPr>
          <p:nvPr/>
        </p:nvSpPr>
        <p:spPr>
          <a:xfrm>
            <a:off x="358219" y="1453958"/>
            <a:ext cx="11453567"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BE" sz="8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6" name="Afbeelding 5" descr="Afbeelding met tekst">
            <a:extLst>
              <a:ext uri="{FF2B5EF4-FFF2-40B4-BE49-F238E27FC236}">
                <a16:creationId xmlns:a16="http://schemas.microsoft.com/office/drawing/2014/main" id="{0BAFC3CD-CB34-A68D-BA0C-B9A7AD948E25}"/>
              </a:ext>
            </a:extLst>
          </p:cNvPr>
          <p:cNvPicPr>
            <a:picLocks noChangeAspect="1"/>
          </p:cNvPicPr>
          <p:nvPr/>
        </p:nvPicPr>
        <p:blipFill>
          <a:blip r:embed="rId4"/>
          <a:stretch>
            <a:fillRect/>
          </a:stretch>
        </p:blipFill>
        <p:spPr>
          <a:xfrm>
            <a:off x="7020507" y="1624659"/>
            <a:ext cx="5171493" cy="5171493"/>
          </a:xfrm>
          <a:prstGeom prst="rect">
            <a:avLst/>
          </a:prstGeom>
        </p:spPr>
      </p:pic>
      <p:sp>
        <p:nvSpPr>
          <p:cNvPr id="10" name="Titel 1">
            <a:extLst>
              <a:ext uri="{FF2B5EF4-FFF2-40B4-BE49-F238E27FC236}">
                <a16:creationId xmlns:a16="http://schemas.microsoft.com/office/drawing/2014/main" id="{8395350C-E9D9-CA22-1133-3792EBD102DC}"/>
              </a:ext>
            </a:extLst>
          </p:cNvPr>
          <p:cNvSpPr>
            <a:spLocks noGrp="1"/>
          </p:cNvSpPr>
          <p:nvPr>
            <p:ph type="ctrTitle"/>
          </p:nvPr>
        </p:nvSpPr>
        <p:spPr>
          <a:xfrm>
            <a:off x="1042218" y="875740"/>
            <a:ext cx="7730333" cy="3861994"/>
          </a:xfrm>
        </p:spPr>
        <p:txBody>
          <a:bodyPr>
            <a:noAutofit/>
          </a:bodyPr>
          <a:lstStyle/>
          <a:p>
            <a:pPr algn="l">
              <a:lnSpc>
                <a:spcPct val="100000"/>
              </a:lnSpc>
              <a:spcAft>
                <a:spcPts val="2400"/>
              </a:spcAft>
            </a:pP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Winnaar Junior Journalist reeks 3</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t>3de plaats</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4400" b="1" dirty="0" err="1">
                <a:solidFill>
                  <a:srgbClr val="00757C"/>
                </a:solidFill>
                <a:latin typeface="Roboto" panose="02000000000000000000" pitchFamily="2" charset="0"/>
                <a:ea typeface="Roboto" panose="02000000000000000000" pitchFamily="2" charset="0"/>
                <a:cs typeface="Roboto" panose="02000000000000000000" pitchFamily="2" charset="0"/>
              </a:rPr>
              <a:t>Maneau</a:t>
            </a:r>
            <a:r>
              <a:rPr lang="nl-NL" sz="4400" b="1" dirty="0">
                <a:solidFill>
                  <a:srgbClr val="00757C"/>
                </a:solidFill>
                <a:latin typeface="Roboto" panose="02000000000000000000" pitchFamily="2" charset="0"/>
                <a:ea typeface="Roboto" panose="02000000000000000000" pitchFamily="2" charset="0"/>
                <a:cs typeface="Roboto" panose="02000000000000000000" pitchFamily="2" charset="0"/>
              </a:rPr>
              <a:t> </a:t>
            </a:r>
            <a:r>
              <a:rPr lang="nl-NL" sz="4400" b="1" dirty="0" err="1">
                <a:solidFill>
                  <a:srgbClr val="00757C"/>
                </a:solidFill>
                <a:latin typeface="Roboto" panose="02000000000000000000" pitchFamily="2" charset="0"/>
                <a:ea typeface="Roboto" panose="02000000000000000000" pitchFamily="2" charset="0"/>
                <a:cs typeface="Roboto" panose="02000000000000000000" pitchFamily="2" charset="0"/>
              </a:rPr>
              <a:t>Vandebosch</a:t>
            </a:r>
            <a:b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met </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‘Een verhaal van vallen, opstaan en doorgaan’</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laureaat Davidsfonds Tongeren</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GO! Atheneum </a:t>
            </a:r>
            <a:r>
              <a:rPr lang="nl-NL" sz="2400" dirty="0" err="1">
                <a:solidFill>
                  <a:srgbClr val="00757C"/>
                </a:solidFill>
                <a:latin typeface="Roboto" panose="02000000000000000000" pitchFamily="2" charset="0"/>
                <a:ea typeface="Roboto" panose="02000000000000000000" pitchFamily="2" charset="0"/>
                <a:cs typeface="Roboto" panose="02000000000000000000" pitchFamily="2" charset="0"/>
              </a:rPr>
              <a:t>Tungrorum</a:t>
            </a: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 Tongeren</a:t>
            </a:r>
          </a:p>
        </p:txBody>
      </p:sp>
    </p:spTree>
    <p:extLst>
      <p:ext uri="{BB962C8B-B14F-4D97-AF65-F5344CB8AC3E}">
        <p14:creationId xmlns:p14="http://schemas.microsoft.com/office/powerpoint/2010/main" val="29487654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BCB4EC2A-55CC-144B-F185-589498F5219B}"/>
              </a:ext>
            </a:extLst>
          </p:cNvPr>
          <p:cNvSpPr/>
          <p:nvPr/>
        </p:nvSpPr>
        <p:spPr>
          <a:xfrm>
            <a:off x="358218" y="514521"/>
            <a:ext cx="11352001" cy="458443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5" name="Tijdelijke aanduiding voor dianummer 4">
            <a:extLst>
              <a:ext uri="{FF2B5EF4-FFF2-40B4-BE49-F238E27FC236}">
                <a16:creationId xmlns:a16="http://schemas.microsoft.com/office/drawing/2014/main" id="{3CEF98A0-A512-41D3-701E-15D19FCFFDBF}"/>
              </a:ext>
            </a:extLst>
          </p:cNvPr>
          <p:cNvSpPr>
            <a:spLocks noGrp="1"/>
          </p:cNvSpPr>
          <p:nvPr>
            <p:ph type="sldNum" sz="quarter" idx="12"/>
          </p:nvPr>
        </p:nvSpPr>
        <p:spPr/>
        <p:txBody>
          <a:bodyPr/>
          <a:lstStyle/>
          <a:p>
            <a:fld id="{7489E5C7-1257-4FA4-BB99-19922860BA5B}" type="slidenum">
              <a:rPr lang="nl-BE" smtClean="0"/>
              <a:t>34</a:t>
            </a:fld>
            <a:endParaRPr lang="nl-BE"/>
          </a:p>
        </p:txBody>
      </p:sp>
      <p:sp>
        <p:nvSpPr>
          <p:cNvPr id="3" name="Titel 1">
            <a:extLst>
              <a:ext uri="{FF2B5EF4-FFF2-40B4-BE49-F238E27FC236}">
                <a16:creationId xmlns:a16="http://schemas.microsoft.com/office/drawing/2014/main" id="{0AEE959D-CF71-6A50-E3EE-CBA51D568515}"/>
              </a:ext>
            </a:extLst>
          </p:cNvPr>
          <p:cNvSpPr txBox="1">
            <a:spLocks/>
          </p:cNvSpPr>
          <p:nvPr/>
        </p:nvSpPr>
        <p:spPr>
          <a:xfrm>
            <a:off x="358219" y="1453958"/>
            <a:ext cx="11453567"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BE" sz="8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0" name="Titel 1">
            <a:extLst>
              <a:ext uri="{FF2B5EF4-FFF2-40B4-BE49-F238E27FC236}">
                <a16:creationId xmlns:a16="http://schemas.microsoft.com/office/drawing/2014/main" id="{8395350C-E9D9-CA22-1133-3792EBD102DC}"/>
              </a:ext>
            </a:extLst>
          </p:cNvPr>
          <p:cNvSpPr>
            <a:spLocks noGrp="1"/>
          </p:cNvSpPr>
          <p:nvPr>
            <p:ph type="ctrTitle"/>
          </p:nvPr>
        </p:nvSpPr>
        <p:spPr>
          <a:xfrm>
            <a:off x="1003610" y="875740"/>
            <a:ext cx="7768942" cy="3861994"/>
          </a:xfrm>
        </p:spPr>
        <p:txBody>
          <a:bodyPr>
            <a:noAutofit/>
          </a:bodyPr>
          <a:lstStyle/>
          <a:p>
            <a:pPr algn="l">
              <a:lnSpc>
                <a:spcPct val="100000"/>
              </a:lnSpc>
              <a:spcAft>
                <a:spcPts val="2400"/>
              </a:spcAft>
            </a:pP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Winnaar reeks 3</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t>2de plaats</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4400" b="1" dirty="0">
                <a:solidFill>
                  <a:srgbClr val="00757C"/>
                </a:solidFill>
                <a:latin typeface="Roboto" panose="02000000000000000000" pitchFamily="2" charset="0"/>
                <a:ea typeface="Roboto" panose="02000000000000000000" pitchFamily="2" charset="0"/>
                <a:cs typeface="Roboto" panose="02000000000000000000" pitchFamily="2" charset="0"/>
              </a:rPr>
              <a:t>Fran </a:t>
            </a:r>
            <a:r>
              <a:rPr lang="nl-NL" sz="4400" b="1" dirty="0" err="1">
                <a:solidFill>
                  <a:srgbClr val="00757C"/>
                </a:solidFill>
                <a:latin typeface="Roboto" panose="02000000000000000000" pitchFamily="2" charset="0"/>
                <a:ea typeface="Roboto" panose="02000000000000000000" pitchFamily="2" charset="0"/>
                <a:cs typeface="Roboto" panose="02000000000000000000" pitchFamily="2" charset="0"/>
              </a:rPr>
              <a:t>Ducheyne</a:t>
            </a:r>
            <a:b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met </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‘Mijn bed’</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laureaat Davidsfonds Mortsel</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Steinerschool Lier</a:t>
            </a:r>
          </a:p>
        </p:txBody>
      </p:sp>
      <p:pic>
        <p:nvPicPr>
          <p:cNvPr id="7" name="Afbeelding 6" descr="Afbeelding met speelgoed&#10;&#10;Automatisch gegenereerde beschrijving">
            <a:extLst>
              <a:ext uri="{FF2B5EF4-FFF2-40B4-BE49-F238E27FC236}">
                <a16:creationId xmlns:a16="http://schemas.microsoft.com/office/drawing/2014/main" id="{2144B737-EB88-54E6-36B6-265DD3561C7D}"/>
              </a:ext>
            </a:extLst>
          </p:cNvPr>
          <p:cNvPicPr>
            <a:picLocks noChangeAspect="1"/>
          </p:cNvPicPr>
          <p:nvPr/>
        </p:nvPicPr>
        <p:blipFill>
          <a:blip r:embed="rId4"/>
          <a:stretch>
            <a:fillRect/>
          </a:stretch>
        </p:blipFill>
        <p:spPr>
          <a:xfrm>
            <a:off x="6103340" y="715423"/>
            <a:ext cx="6252270" cy="6252270"/>
          </a:xfrm>
          <a:prstGeom prst="rect">
            <a:avLst/>
          </a:prstGeom>
        </p:spPr>
      </p:pic>
    </p:spTree>
    <p:extLst>
      <p:ext uri="{BB962C8B-B14F-4D97-AF65-F5344CB8AC3E}">
        <p14:creationId xmlns:p14="http://schemas.microsoft.com/office/powerpoint/2010/main" val="2280282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BCB4EC2A-55CC-144B-F185-589498F5219B}"/>
              </a:ext>
            </a:extLst>
          </p:cNvPr>
          <p:cNvSpPr/>
          <p:nvPr/>
        </p:nvSpPr>
        <p:spPr>
          <a:xfrm>
            <a:off x="358218" y="514521"/>
            <a:ext cx="11361833" cy="458443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5" name="Tijdelijke aanduiding voor dianummer 4">
            <a:extLst>
              <a:ext uri="{FF2B5EF4-FFF2-40B4-BE49-F238E27FC236}">
                <a16:creationId xmlns:a16="http://schemas.microsoft.com/office/drawing/2014/main" id="{3CEF98A0-A512-41D3-701E-15D19FCFFDBF}"/>
              </a:ext>
            </a:extLst>
          </p:cNvPr>
          <p:cNvSpPr>
            <a:spLocks noGrp="1"/>
          </p:cNvSpPr>
          <p:nvPr>
            <p:ph type="sldNum" sz="quarter" idx="12"/>
          </p:nvPr>
        </p:nvSpPr>
        <p:spPr/>
        <p:txBody>
          <a:bodyPr/>
          <a:lstStyle/>
          <a:p>
            <a:fld id="{7489E5C7-1257-4FA4-BB99-19922860BA5B}" type="slidenum">
              <a:rPr lang="nl-BE" smtClean="0"/>
              <a:t>35</a:t>
            </a:fld>
            <a:endParaRPr lang="nl-BE"/>
          </a:p>
        </p:txBody>
      </p:sp>
      <p:sp>
        <p:nvSpPr>
          <p:cNvPr id="3" name="Titel 1">
            <a:extLst>
              <a:ext uri="{FF2B5EF4-FFF2-40B4-BE49-F238E27FC236}">
                <a16:creationId xmlns:a16="http://schemas.microsoft.com/office/drawing/2014/main" id="{0AEE959D-CF71-6A50-E3EE-CBA51D568515}"/>
              </a:ext>
            </a:extLst>
          </p:cNvPr>
          <p:cNvSpPr txBox="1">
            <a:spLocks/>
          </p:cNvSpPr>
          <p:nvPr/>
        </p:nvSpPr>
        <p:spPr>
          <a:xfrm>
            <a:off x="358219" y="1453958"/>
            <a:ext cx="11453567"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BE" sz="8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0" name="Titel 1">
            <a:extLst>
              <a:ext uri="{FF2B5EF4-FFF2-40B4-BE49-F238E27FC236}">
                <a16:creationId xmlns:a16="http://schemas.microsoft.com/office/drawing/2014/main" id="{8395350C-E9D9-CA22-1133-3792EBD102DC}"/>
              </a:ext>
            </a:extLst>
          </p:cNvPr>
          <p:cNvSpPr>
            <a:spLocks noGrp="1"/>
          </p:cNvSpPr>
          <p:nvPr>
            <p:ph type="ctrTitle"/>
          </p:nvPr>
        </p:nvSpPr>
        <p:spPr>
          <a:xfrm>
            <a:off x="1003610" y="875740"/>
            <a:ext cx="7768942" cy="3861994"/>
          </a:xfrm>
        </p:spPr>
        <p:txBody>
          <a:bodyPr>
            <a:noAutofit/>
          </a:bodyPr>
          <a:lstStyle/>
          <a:p>
            <a:pPr algn="l">
              <a:lnSpc>
                <a:spcPct val="100000"/>
              </a:lnSpc>
              <a:spcAft>
                <a:spcPts val="2400"/>
              </a:spcAft>
            </a:pP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Winnaar reeks 3</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t>1ste plaats</a:t>
            </a:r>
            <a:b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4400" b="1" dirty="0" err="1">
                <a:solidFill>
                  <a:srgbClr val="00757C"/>
                </a:solidFill>
                <a:latin typeface="Roboto" panose="02000000000000000000" pitchFamily="2" charset="0"/>
                <a:ea typeface="Roboto" panose="02000000000000000000" pitchFamily="2" charset="0"/>
                <a:cs typeface="Roboto" panose="02000000000000000000" pitchFamily="2" charset="0"/>
              </a:rPr>
              <a:t>Ségolène</a:t>
            </a:r>
            <a:r>
              <a:rPr lang="nl-NL" sz="4400" b="1" dirty="0">
                <a:solidFill>
                  <a:srgbClr val="00757C"/>
                </a:solidFill>
                <a:latin typeface="Roboto" panose="02000000000000000000" pitchFamily="2" charset="0"/>
                <a:ea typeface="Roboto" panose="02000000000000000000" pitchFamily="2" charset="0"/>
                <a:cs typeface="Roboto" panose="02000000000000000000" pitchFamily="2" charset="0"/>
              </a:rPr>
              <a:t> </a:t>
            </a:r>
            <a:r>
              <a:rPr lang="nl-NL" sz="4400" b="1" dirty="0" err="1">
                <a:solidFill>
                  <a:srgbClr val="00757C"/>
                </a:solidFill>
                <a:latin typeface="Roboto" panose="02000000000000000000" pitchFamily="2" charset="0"/>
                <a:ea typeface="Roboto" panose="02000000000000000000" pitchFamily="2" charset="0"/>
                <a:cs typeface="Roboto" panose="02000000000000000000" pitchFamily="2" charset="0"/>
              </a:rPr>
              <a:t>Daubresse</a:t>
            </a:r>
            <a:b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met </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‘Ma-man, mijn held’</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laureaat Davidsfonds Sint-Genesius-Rode</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Onze-Lieve-Vrouwinstituut Sint-Genesius-Rode</a:t>
            </a:r>
          </a:p>
        </p:txBody>
      </p:sp>
      <p:pic>
        <p:nvPicPr>
          <p:cNvPr id="11" name="Afbeelding 10">
            <a:extLst>
              <a:ext uri="{FF2B5EF4-FFF2-40B4-BE49-F238E27FC236}">
                <a16:creationId xmlns:a16="http://schemas.microsoft.com/office/drawing/2014/main" id="{0A3F41A9-D26D-2ACF-05FB-2C2D5FCC5D0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7705493" y="599352"/>
            <a:ext cx="4486507" cy="5594781"/>
          </a:xfrm>
          <a:prstGeom prst="rect">
            <a:avLst/>
          </a:prstGeom>
        </p:spPr>
      </p:pic>
      <p:sp>
        <p:nvSpPr>
          <p:cNvPr id="17" name="Tekstvak 16">
            <a:extLst>
              <a:ext uri="{FF2B5EF4-FFF2-40B4-BE49-F238E27FC236}">
                <a16:creationId xmlns:a16="http://schemas.microsoft.com/office/drawing/2014/main" id="{8987199F-49DB-7080-AC11-8233344A1939}"/>
              </a:ext>
            </a:extLst>
          </p:cNvPr>
          <p:cNvSpPr txBox="1"/>
          <p:nvPr/>
        </p:nvSpPr>
        <p:spPr>
          <a:xfrm>
            <a:off x="4528594" y="5505738"/>
            <a:ext cx="3021080" cy="523220"/>
          </a:xfrm>
          <a:prstGeom prst="rect">
            <a:avLst/>
          </a:prstGeom>
          <a:noFill/>
        </p:spPr>
        <p:txBody>
          <a:bodyPr wrap="square" rtlCol="0">
            <a:spAutoFit/>
          </a:bodyPr>
          <a:lstStyle/>
          <a:p>
            <a:pPr algn="r"/>
            <a:r>
              <a:rPr lang="nl-BE" sz="2800" dirty="0">
                <a:solidFill>
                  <a:schemeClr val="bg1"/>
                </a:solidFill>
                <a:latin typeface="Roboto" panose="02000000000000000000" pitchFamily="2" charset="0"/>
                <a:ea typeface="Roboto" panose="02000000000000000000" pitchFamily="2" charset="0"/>
                <a:cs typeface="Roboto" panose="02000000000000000000" pitchFamily="2" charset="0"/>
              </a:rPr>
              <a:t>Junior Journalist</a:t>
            </a:r>
          </a:p>
        </p:txBody>
      </p:sp>
    </p:spTree>
    <p:extLst>
      <p:ext uri="{BB962C8B-B14F-4D97-AF65-F5344CB8AC3E}">
        <p14:creationId xmlns:p14="http://schemas.microsoft.com/office/powerpoint/2010/main" val="26736193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hthoek: afgeronde hoeken 7">
            <a:extLst>
              <a:ext uri="{FF2B5EF4-FFF2-40B4-BE49-F238E27FC236}">
                <a16:creationId xmlns:a16="http://schemas.microsoft.com/office/drawing/2014/main" id="{E7F505A3-D780-2AE0-6C81-1241D9E439FE}"/>
              </a:ext>
            </a:extLst>
          </p:cNvPr>
          <p:cNvSpPr/>
          <p:nvPr/>
        </p:nvSpPr>
        <p:spPr>
          <a:xfrm>
            <a:off x="358219" y="514521"/>
            <a:ext cx="11549078" cy="458443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sz="3600" dirty="0">
              <a:solidFill>
                <a:schemeClr val="tx1"/>
              </a:solidFill>
            </a:endParaRPr>
          </a:p>
        </p:txBody>
      </p:sp>
      <p:sp>
        <p:nvSpPr>
          <p:cNvPr id="4" name="Tijdelijke aanduiding voor dianummer 3">
            <a:extLst>
              <a:ext uri="{FF2B5EF4-FFF2-40B4-BE49-F238E27FC236}">
                <a16:creationId xmlns:a16="http://schemas.microsoft.com/office/drawing/2014/main" id="{168DCEBC-611A-6744-031C-C79C832A021C}"/>
              </a:ext>
            </a:extLst>
          </p:cNvPr>
          <p:cNvSpPr>
            <a:spLocks noGrp="1"/>
          </p:cNvSpPr>
          <p:nvPr>
            <p:ph type="sldNum" sz="quarter" idx="12"/>
          </p:nvPr>
        </p:nvSpPr>
        <p:spPr/>
        <p:txBody>
          <a:bodyPr/>
          <a:lstStyle/>
          <a:p>
            <a:fld id="{7489E5C7-1257-4FA4-BB99-19922860BA5B}" type="slidenum">
              <a:rPr lang="nl-BE" smtClean="0"/>
              <a:t>36</a:t>
            </a:fld>
            <a:endParaRPr lang="nl-BE"/>
          </a:p>
        </p:txBody>
      </p:sp>
      <p:sp>
        <p:nvSpPr>
          <p:cNvPr id="9" name="Tekstvak 8">
            <a:extLst>
              <a:ext uri="{FF2B5EF4-FFF2-40B4-BE49-F238E27FC236}">
                <a16:creationId xmlns:a16="http://schemas.microsoft.com/office/drawing/2014/main" id="{68499393-5615-472F-EC87-A0609FAA587D}"/>
              </a:ext>
            </a:extLst>
          </p:cNvPr>
          <p:cNvSpPr txBox="1"/>
          <p:nvPr/>
        </p:nvSpPr>
        <p:spPr>
          <a:xfrm>
            <a:off x="2085277" y="880946"/>
            <a:ext cx="6405579" cy="1200329"/>
          </a:xfrm>
          <a:prstGeom prst="rect">
            <a:avLst/>
          </a:prstGeom>
          <a:noFill/>
        </p:spPr>
        <p:txBody>
          <a:bodyPr wrap="square" rtlCol="0">
            <a:spAutoFit/>
          </a:bodyPr>
          <a:lstStyle/>
          <a:p>
            <a:r>
              <a:rPr lang="nl-BE" sz="4000" b="1" dirty="0">
                <a:solidFill>
                  <a:srgbClr val="00757C"/>
                </a:solidFill>
                <a:latin typeface="Roboto" panose="02000000000000000000" pitchFamily="2" charset="0"/>
                <a:ea typeface="Roboto" panose="02000000000000000000" pitchFamily="2" charset="0"/>
                <a:cs typeface="Roboto" panose="02000000000000000000" pitchFamily="2" charset="0"/>
              </a:rPr>
              <a:t>Proficiat schrijfhelden!</a:t>
            </a:r>
          </a:p>
          <a:p>
            <a:endParaRPr lang="nl-BE" sz="3200" b="1" dirty="0">
              <a:solidFill>
                <a:srgbClr val="00757C"/>
              </a:solidFill>
              <a:latin typeface="Roboto" panose="02000000000000000000" pitchFamily="2" charset="0"/>
              <a:ea typeface="Roboto" panose="02000000000000000000" pitchFamily="2" charset="0"/>
              <a:cs typeface="Roboto" panose="02000000000000000000" pitchFamily="2" charset="0"/>
            </a:endParaRPr>
          </a:p>
        </p:txBody>
      </p:sp>
      <p:sp>
        <p:nvSpPr>
          <p:cNvPr id="10" name="Tekstvak 9">
            <a:extLst>
              <a:ext uri="{FF2B5EF4-FFF2-40B4-BE49-F238E27FC236}">
                <a16:creationId xmlns:a16="http://schemas.microsoft.com/office/drawing/2014/main" id="{B8380D88-5A5A-C24C-7C0D-E0B798D153A5}"/>
              </a:ext>
            </a:extLst>
          </p:cNvPr>
          <p:cNvSpPr txBox="1"/>
          <p:nvPr/>
        </p:nvSpPr>
        <p:spPr>
          <a:xfrm>
            <a:off x="2776971" y="2081275"/>
            <a:ext cx="5666427" cy="1569660"/>
          </a:xfrm>
          <a:prstGeom prst="rect">
            <a:avLst/>
          </a:prstGeom>
          <a:noFill/>
        </p:spPr>
        <p:txBody>
          <a:bodyPr wrap="square" rtlCol="0">
            <a:spAutoFit/>
          </a:bodyPr>
          <a:lstStyle/>
          <a:p>
            <a:pPr marL="342900" indent="-342900">
              <a:buAutoNum type="arabicPeriod"/>
            </a:pPr>
            <a:r>
              <a:rPr lang="nl-BE" sz="3200" b="1" dirty="0">
                <a:solidFill>
                  <a:srgbClr val="00757C"/>
                </a:solidFill>
                <a:latin typeface="Roboto" panose="02000000000000000000" pitchFamily="2" charset="0"/>
                <a:ea typeface="Roboto" panose="02000000000000000000" pitchFamily="2" charset="0"/>
                <a:cs typeface="Roboto" panose="02000000000000000000" pitchFamily="2" charset="0"/>
              </a:rPr>
              <a:t> </a:t>
            </a:r>
            <a:r>
              <a:rPr lang="nl-BE" sz="3200" b="1" dirty="0" err="1">
                <a:solidFill>
                  <a:srgbClr val="00757C"/>
                </a:solidFill>
                <a:latin typeface="Roboto" panose="02000000000000000000" pitchFamily="2" charset="0"/>
                <a:ea typeface="Roboto" panose="02000000000000000000" pitchFamily="2" charset="0"/>
                <a:cs typeface="Roboto" panose="02000000000000000000" pitchFamily="2" charset="0"/>
              </a:rPr>
              <a:t>Ségolène</a:t>
            </a:r>
            <a:r>
              <a:rPr lang="nl-BE" sz="3200" b="1" dirty="0">
                <a:solidFill>
                  <a:srgbClr val="00757C"/>
                </a:solidFill>
                <a:latin typeface="Roboto" panose="02000000000000000000" pitchFamily="2" charset="0"/>
                <a:ea typeface="Roboto" panose="02000000000000000000" pitchFamily="2" charset="0"/>
                <a:cs typeface="Roboto" panose="02000000000000000000" pitchFamily="2" charset="0"/>
              </a:rPr>
              <a:t> </a:t>
            </a:r>
            <a:r>
              <a:rPr lang="nl-BE" sz="3200" b="1" dirty="0" err="1">
                <a:solidFill>
                  <a:srgbClr val="00757C"/>
                </a:solidFill>
                <a:latin typeface="Roboto" panose="02000000000000000000" pitchFamily="2" charset="0"/>
                <a:ea typeface="Roboto" panose="02000000000000000000" pitchFamily="2" charset="0"/>
                <a:cs typeface="Roboto" panose="02000000000000000000" pitchFamily="2" charset="0"/>
              </a:rPr>
              <a:t>Daubresse</a:t>
            </a:r>
            <a:endParaRPr lang="nl-BE" sz="3200" b="1" dirty="0">
              <a:solidFill>
                <a:srgbClr val="00757C"/>
              </a:solidFill>
              <a:latin typeface="Roboto" panose="02000000000000000000" pitchFamily="2" charset="0"/>
              <a:ea typeface="Roboto" panose="02000000000000000000" pitchFamily="2" charset="0"/>
              <a:cs typeface="Roboto" panose="02000000000000000000" pitchFamily="2" charset="0"/>
            </a:endParaRPr>
          </a:p>
          <a:p>
            <a:pPr marL="342900" indent="-342900">
              <a:buAutoNum type="arabicPeriod"/>
            </a:pPr>
            <a:r>
              <a:rPr lang="nl-BE" sz="3200" b="1" dirty="0">
                <a:solidFill>
                  <a:srgbClr val="00757C"/>
                </a:solidFill>
                <a:latin typeface="Roboto" panose="02000000000000000000" pitchFamily="2" charset="0"/>
                <a:ea typeface="Roboto" panose="02000000000000000000" pitchFamily="2" charset="0"/>
                <a:cs typeface="Roboto" panose="02000000000000000000" pitchFamily="2" charset="0"/>
              </a:rPr>
              <a:t> Fran </a:t>
            </a:r>
            <a:r>
              <a:rPr lang="nl-BE" sz="3200" b="1" dirty="0" err="1">
                <a:solidFill>
                  <a:srgbClr val="00757C"/>
                </a:solidFill>
                <a:latin typeface="Roboto" panose="02000000000000000000" pitchFamily="2" charset="0"/>
                <a:ea typeface="Roboto" panose="02000000000000000000" pitchFamily="2" charset="0"/>
                <a:cs typeface="Roboto" panose="02000000000000000000" pitchFamily="2" charset="0"/>
              </a:rPr>
              <a:t>Ducheyne</a:t>
            </a:r>
            <a:endParaRPr lang="nl-BE" sz="3200" b="1" dirty="0">
              <a:solidFill>
                <a:srgbClr val="00757C"/>
              </a:solidFill>
              <a:latin typeface="Roboto" panose="02000000000000000000" pitchFamily="2" charset="0"/>
              <a:ea typeface="Roboto" panose="02000000000000000000" pitchFamily="2" charset="0"/>
              <a:cs typeface="Roboto" panose="02000000000000000000" pitchFamily="2" charset="0"/>
            </a:endParaRPr>
          </a:p>
          <a:p>
            <a:pPr marL="342900" indent="-342900">
              <a:buAutoNum type="arabicPeriod"/>
            </a:pPr>
            <a:r>
              <a:rPr lang="nl-BE" sz="3200" b="1" dirty="0">
                <a:solidFill>
                  <a:srgbClr val="00757C"/>
                </a:solidFill>
                <a:latin typeface="Roboto" panose="02000000000000000000" pitchFamily="2" charset="0"/>
                <a:ea typeface="Roboto" panose="02000000000000000000" pitchFamily="2" charset="0"/>
                <a:cs typeface="Roboto" panose="02000000000000000000" pitchFamily="2" charset="0"/>
              </a:rPr>
              <a:t> </a:t>
            </a:r>
            <a:r>
              <a:rPr lang="nl-BE" sz="3200" b="1" dirty="0" err="1">
                <a:solidFill>
                  <a:srgbClr val="00757C"/>
                </a:solidFill>
                <a:latin typeface="Roboto" panose="02000000000000000000" pitchFamily="2" charset="0"/>
                <a:ea typeface="Roboto" panose="02000000000000000000" pitchFamily="2" charset="0"/>
                <a:cs typeface="Roboto" panose="02000000000000000000" pitchFamily="2" charset="0"/>
              </a:rPr>
              <a:t>Maneau</a:t>
            </a:r>
            <a:r>
              <a:rPr lang="nl-BE" sz="3200" b="1" dirty="0">
                <a:solidFill>
                  <a:srgbClr val="00757C"/>
                </a:solidFill>
                <a:latin typeface="Roboto" panose="02000000000000000000" pitchFamily="2" charset="0"/>
                <a:ea typeface="Roboto" panose="02000000000000000000" pitchFamily="2" charset="0"/>
                <a:cs typeface="Roboto" panose="02000000000000000000" pitchFamily="2" charset="0"/>
              </a:rPr>
              <a:t> </a:t>
            </a:r>
            <a:r>
              <a:rPr lang="nl-BE" sz="3200" b="1" dirty="0" err="1">
                <a:solidFill>
                  <a:srgbClr val="00757C"/>
                </a:solidFill>
                <a:latin typeface="Roboto" panose="02000000000000000000" pitchFamily="2" charset="0"/>
                <a:ea typeface="Roboto" panose="02000000000000000000" pitchFamily="2" charset="0"/>
                <a:cs typeface="Roboto" panose="02000000000000000000" pitchFamily="2" charset="0"/>
              </a:rPr>
              <a:t>Vandebosch</a:t>
            </a:r>
            <a:endParaRPr lang="nl-BE" sz="3200" b="1" dirty="0">
              <a:solidFill>
                <a:srgbClr val="00757C"/>
              </a:solidFill>
              <a:latin typeface="Roboto" panose="02000000000000000000" pitchFamily="2" charset="0"/>
              <a:ea typeface="Roboto" panose="02000000000000000000" pitchFamily="2" charset="0"/>
              <a:cs typeface="Roboto" panose="02000000000000000000" pitchFamily="2" charset="0"/>
            </a:endParaRPr>
          </a:p>
        </p:txBody>
      </p:sp>
      <p:pic>
        <p:nvPicPr>
          <p:cNvPr id="5" name="Afbeelding 4" descr="Afbeelding met vrouw, vrouwelijk&#10;&#10;Automatisch gegenereerde beschrijving">
            <a:extLst>
              <a:ext uri="{FF2B5EF4-FFF2-40B4-BE49-F238E27FC236}">
                <a16:creationId xmlns:a16="http://schemas.microsoft.com/office/drawing/2014/main" id="{A22D4A54-7700-850E-BA46-57143F10E16D}"/>
              </a:ext>
            </a:extLst>
          </p:cNvPr>
          <p:cNvPicPr>
            <a:picLocks noChangeAspect="1"/>
          </p:cNvPicPr>
          <p:nvPr/>
        </p:nvPicPr>
        <p:blipFill>
          <a:blip r:embed="rId4"/>
          <a:stretch>
            <a:fillRect/>
          </a:stretch>
        </p:blipFill>
        <p:spPr>
          <a:xfrm>
            <a:off x="6745858" y="598798"/>
            <a:ext cx="6858000" cy="6858000"/>
          </a:xfrm>
          <a:prstGeom prst="rect">
            <a:avLst/>
          </a:prstGeom>
        </p:spPr>
      </p:pic>
      <p:pic>
        <p:nvPicPr>
          <p:cNvPr id="6" name="Afbeelding 5">
            <a:extLst>
              <a:ext uri="{FF2B5EF4-FFF2-40B4-BE49-F238E27FC236}">
                <a16:creationId xmlns:a16="http://schemas.microsoft.com/office/drawing/2014/main" id="{E6ECBE25-9907-980A-6704-B3365AE63772}"/>
              </a:ext>
            </a:extLst>
          </p:cNvPr>
          <p:cNvPicPr>
            <a:picLocks noChangeAspect="1"/>
          </p:cNvPicPr>
          <p:nvPr/>
        </p:nvPicPr>
        <p:blipFill>
          <a:blip r:embed="rId5"/>
          <a:stretch>
            <a:fillRect/>
          </a:stretch>
        </p:blipFill>
        <p:spPr>
          <a:xfrm rot="20231128">
            <a:off x="-889985" y="-813623"/>
            <a:ext cx="5787483" cy="2824843"/>
          </a:xfrm>
          <a:prstGeom prst="rect">
            <a:avLst/>
          </a:prstGeom>
        </p:spPr>
      </p:pic>
      <p:pic>
        <p:nvPicPr>
          <p:cNvPr id="7" name="Afbeelding 6">
            <a:extLst>
              <a:ext uri="{FF2B5EF4-FFF2-40B4-BE49-F238E27FC236}">
                <a16:creationId xmlns:a16="http://schemas.microsoft.com/office/drawing/2014/main" id="{6A044018-1462-1CC8-E55B-F053AA9A88AC}"/>
              </a:ext>
            </a:extLst>
          </p:cNvPr>
          <p:cNvPicPr>
            <a:picLocks noChangeAspect="1"/>
          </p:cNvPicPr>
          <p:nvPr/>
        </p:nvPicPr>
        <p:blipFill>
          <a:blip r:embed="rId6"/>
          <a:stretch>
            <a:fillRect/>
          </a:stretch>
        </p:blipFill>
        <p:spPr>
          <a:xfrm rot="2329205">
            <a:off x="6578527" y="-1545811"/>
            <a:ext cx="7325628" cy="4120665"/>
          </a:xfrm>
          <a:prstGeom prst="rect">
            <a:avLst/>
          </a:prstGeom>
        </p:spPr>
      </p:pic>
    </p:spTree>
    <p:extLst>
      <p:ext uri="{BB962C8B-B14F-4D97-AF65-F5344CB8AC3E}">
        <p14:creationId xmlns:p14="http://schemas.microsoft.com/office/powerpoint/2010/main" val="11919176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BCB4EC2A-55CC-144B-F185-589498F5219B}"/>
              </a:ext>
            </a:extLst>
          </p:cNvPr>
          <p:cNvSpPr/>
          <p:nvPr/>
        </p:nvSpPr>
        <p:spPr>
          <a:xfrm>
            <a:off x="358219" y="514521"/>
            <a:ext cx="9623612" cy="458443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2" name="Titel 1">
            <a:extLst>
              <a:ext uri="{FF2B5EF4-FFF2-40B4-BE49-F238E27FC236}">
                <a16:creationId xmlns:a16="http://schemas.microsoft.com/office/drawing/2014/main" id="{54310165-B48B-03B1-83A2-16B2C81C98C2}"/>
              </a:ext>
            </a:extLst>
          </p:cNvPr>
          <p:cNvSpPr>
            <a:spLocks noGrp="1"/>
          </p:cNvSpPr>
          <p:nvPr>
            <p:ph type="ctrTitle"/>
          </p:nvPr>
        </p:nvSpPr>
        <p:spPr>
          <a:xfrm>
            <a:off x="610209" y="1768378"/>
            <a:ext cx="7605657" cy="2646305"/>
          </a:xfrm>
        </p:spPr>
        <p:txBody>
          <a:bodyPr>
            <a:noAutofit/>
          </a:bodyPr>
          <a:lstStyle/>
          <a:p>
            <a:pPr algn="l">
              <a:lnSpc>
                <a:spcPct val="100000"/>
              </a:lnSpc>
              <a:spcAft>
                <a:spcPts val="2400"/>
              </a:spcAft>
            </a:pPr>
            <a:r>
              <a:rPr lang="nl-BE" sz="7200" b="1" dirty="0">
                <a:solidFill>
                  <a:srgbClr val="00757C"/>
                </a:solidFill>
                <a:latin typeface="Roboto"/>
                <a:ea typeface="Roboto"/>
              </a:rPr>
              <a:t>Junior Journalist</a:t>
            </a:r>
            <a:br>
              <a:rPr lang="nl-BE" sz="7200" b="1" dirty="0">
                <a:solidFill>
                  <a:srgbClr val="00757C"/>
                </a:solidFill>
                <a:latin typeface="Roboto"/>
                <a:ea typeface="Roboto"/>
              </a:rPr>
            </a:br>
            <a:r>
              <a:rPr lang="nl-BE" sz="7200" dirty="0">
                <a:solidFill>
                  <a:srgbClr val="00757C"/>
                </a:solidFill>
                <a:latin typeface="Roboto"/>
                <a:ea typeface="Roboto"/>
              </a:rPr>
              <a:t>- reeks 4</a:t>
            </a:r>
            <a:br>
              <a:rPr lang="nl-BE" sz="7200" dirty="0">
                <a:solidFill>
                  <a:srgbClr val="00757C"/>
                </a:solidFill>
                <a:latin typeface="Roboto"/>
                <a:ea typeface="Roboto"/>
              </a:rPr>
            </a:br>
            <a:r>
              <a:rPr lang="nl-BE" sz="3800" dirty="0">
                <a:solidFill>
                  <a:srgbClr val="00757C"/>
                </a:solidFill>
                <a:latin typeface="Roboto"/>
                <a:ea typeface="Roboto"/>
              </a:rPr>
              <a:t>3de graad secundair onderwijs</a:t>
            </a:r>
            <a:endParaRPr lang="nl-NL" sz="3800" dirty="0">
              <a:solidFill>
                <a:srgbClr val="00757C"/>
              </a:solidFill>
            </a:endParaRPr>
          </a:p>
        </p:txBody>
      </p:sp>
      <p:sp>
        <p:nvSpPr>
          <p:cNvPr id="5" name="Tijdelijke aanduiding voor dianummer 4">
            <a:extLst>
              <a:ext uri="{FF2B5EF4-FFF2-40B4-BE49-F238E27FC236}">
                <a16:creationId xmlns:a16="http://schemas.microsoft.com/office/drawing/2014/main" id="{3CEF98A0-A512-41D3-701E-15D19FCFFDBF}"/>
              </a:ext>
            </a:extLst>
          </p:cNvPr>
          <p:cNvSpPr>
            <a:spLocks noGrp="1"/>
          </p:cNvSpPr>
          <p:nvPr>
            <p:ph type="sldNum" sz="quarter" idx="12"/>
          </p:nvPr>
        </p:nvSpPr>
        <p:spPr/>
        <p:txBody>
          <a:bodyPr/>
          <a:lstStyle/>
          <a:p>
            <a:fld id="{7489E5C7-1257-4FA4-BB99-19922860BA5B}" type="slidenum">
              <a:rPr lang="nl-BE" smtClean="0"/>
              <a:t>37</a:t>
            </a:fld>
            <a:endParaRPr lang="nl-BE"/>
          </a:p>
        </p:txBody>
      </p:sp>
      <p:sp>
        <p:nvSpPr>
          <p:cNvPr id="3" name="Titel 1">
            <a:extLst>
              <a:ext uri="{FF2B5EF4-FFF2-40B4-BE49-F238E27FC236}">
                <a16:creationId xmlns:a16="http://schemas.microsoft.com/office/drawing/2014/main" id="{0AEE959D-CF71-6A50-E3EE-CBA51D568515}"/>
              </a:ext>
            </a:extLst>
          </p:cNvPr>
          <p:cNvSpPr txBox="1">
            <a:spLocks/>
          </p:cNvSpPr>
          <p:nvPr/>
        </p:nvSpPr>
        <p:spPr>
          <a:xfrm>
            <a:off x="358219" y="1453958"/>
            <a:ext cx="11453567"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BE" sz="8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7" name="Afbeelding 6">
            <a:extLst>
              <a:ext uri="{FF2B5EF4-FFF2-40B4-BE49-F238E27FC236}">
                <a16:creationId xmlns:a16="http://schemas.microsoft.com/office/drawing/2014/main" id="{AAE7406D-F001-8F4C-CE27-F864615E1192}"/>
              </a:ext>
            </a:extLst>
          </p:cNvPr>
          <p:cNvPicPr>
            <a:picLocks noChangeAspect="1"/>
          </p:cNvPicPr>
          <p:nvPr/>
        </p:nvPicPr>
        <p:blipFill>
          <a:blip r:embed="rId4"/>
          <a:stretch>
            <a:fillRect/>
          </a:stretch>
        </p:blipFill>
        <p:spPr>
          <a:xfrm>
            <a:off x="7230008" y="458686"/>
            <a:ext cx="4833768" cy="6399314"/>
          </a:xfrm>
          <a:prstGeom prst="rect">
            <a:avLst/>
          </a:prstGeom>
        </p:spPr>
      </p:pic>
    </p:spTree>
    <p:extLst>
      <p:ext uri="{BB962C8B-B14F-4D97-AF65-F5344CB8AC3E}">
        <p14:creationId xmlns:p14="http://schemas.microsoft.com/office/powerpoint/2010/main" val="41272090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BCB4EC2A-55CC-144B-F185-589498F5219B}"/>
              </a:ext>
            </a:extLst>
          </p:cNvPr>
          <p:cNvSpPr/>
          <p:nvPr/>
        </p:nvSpPr>
        <p:spPr>
          <a:xfrm>
            <a:off x="358218" y="514521"/>
            <a:ext cx="11381497" cy="458443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5" name="Tijdelijke aanduiding voor dianummer 4">
            <a:extLst>
              <a:ext uri="{FF2B5EF4-FFF2-40B4-BE49-F238E27FC236}">
                <a16:creationId xmlns:a16="http://schemas.microsoft.com/office/drawing/2014/main" id="{3CEF98A0-A512-41D3-701E-15D19FCFFDBF}"/>
              </a:ext>
            </a:extLst>
          </p:cNvPr>
          <p:cNvSpPr>
            <a:spLocks noGrp="1"/>
          </p:cNvSpPr>
          <p:nvPr>
            <p:ph type="sldNum" sz="quarter" idx="12"/>
          </p:nvPr>
        </p:nvSpPr>
        <p:spPr/>
        <p:txBody>
          <a:bodyPr/>
          <a:lstStyle/>
          <a:p>
            <a:fld id="{7489E5C7-1257-4FA4-BB99-19922860BA5B}" type="slidenum">
              <a:rPr lang="nl-BE" smtClean="0"/>
              <a:t>38</a:t>
            </a:fld>
            <a:endParaRPr lang="nl-BE"/>
          </a:p>
        </p:txBody>
      </p:sp>
      <p:sp>
        <p:nvSpPr>
          <p:cNvPr id="3" name="Titel 1">
            <a:extLst>
              <a:ext uri="{FF2B5EF4-FFF2-40B4-BE49-F238E27FC236}">
                <a16:creationId xmlns:a16="http://schemas.microsoft.com/office/drawing/2014/main" id="{0AEE959D-CF71-6A50-E3EE-CBA51D568515}"/>
              </a:ext>
            </a:extLst>
          </p:cNvPr>
          <p:cNvSpPr txBox="1">
            <a:spLocks/>
          </p:cNvSpPr>
          <p:nvPr/>
        </p:nvSpPr>
        <p:spPr>
          <a:xfrm>
            <a:off x="358219" y="1453958"/>
            <a:ext cx="11453567"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BE" sz="8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6" name="Afbeelding 5" descr="Afbeelding met tekst">
            <a:extLst>
              <a:ext uri="{FF2B5EF4-FFF2-40B4-BE49-F238E27FC236}">
                <a16:creationId xmlns:a16="http://schemas.microsoft.com/office/drawing/2014/main" id="{0BAFC3CD-CB34-A68D-BA0C-B9A7AD948E25}"/>
              </a:ext>
            </a:extLst>
          </p:cNvPr>
          <p:cNvPicPr>
            <a:picLocks noChangeAspect="1"/>
          </p:cNvPicPr>
          <p:nvPr/>
        </p:nvPicPr>
        <p:blipFill>
          <a:blip r:embed="rId4"/>
          <a:stretch>
            <a:fillRect/>
          </a:stretch>
        </p:blipFill>
        <p:spPr>
          <a:xfrm>
            <a:off x="7020507" y="1624659"/>
            <a:ext cx="5171493" cy="5171493"/>
          </a:xfrm>
          <a:prstGeom prst="rect">
            <a:avLst/>
          </a:prstGeom>
        </p:spPr>
      </p:pic>
      <p:sp>
        <p:nvSpPr>
          <p:cNvPr id="10" name="Titel 1">
            <a:extLst>
              <a:ext uri="{FF2B5EF4-FFF2-40B4-BE49-F238E27FC236}">
                <a16:creationId xmlns:a16="http://schemas.microsoft.com/office/drawing/2014/main" id="{8395350C-E9D9-CA22-1133-3792EBD102DC}"/>
              </a:ext>
            </a:extLst>
          </p:cNvPr>
          <p:cNvSpPr>
            <a:spLocks noGrp="1"/>
          </p:cNvSpPr>
          <p:nvPr>
            <p:ph type="ctrTitle"/>
          </p:nvPr>
        </p:nvSpPr>
        <p:spPr>
          <a:xfrm>
            <a:off x="1042218" y="875740"/>
            <a:ext cx="7730333" cy="3861994"/>
          </a:xfrm>
        </p:spPr>
        <p:txBody>
          <a:bodyPr>
            <a:noAutofit/>
          </a:bodyPr>
          <a:lstStyle/>
          <a:p>
            <a:pPr algn="l">
              <a:lnSpc>
                <a:spcPct val="100000"/>
              </a:lnSpc>
              <a:spcAft>
                <a:spcPts val="2400"/>
              </a:spcAft>
            </a:pP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Winnaar reeks 4</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t>3de plaats</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b="1">
                <a:solidFill>
                  <a:srgbClr val="00757C"/>
                </a:solidFill>
                <a:latin typeface="Roboto" panose="02000000000000000000" pitchFamily="2" charset="0"/>
                <a:ea typeface="Roboto" panose="02000000000000000000" pitchFamily="2" charset="0"/>
                <a:cs typeface="Roboto" panose="02000000000000000000" pitchFamily="2" charset="0"/>
              </a:rPr>
            </a:br>
            <a:r>
              <a:rPr lang="nl-NL" sz="4400" b="1">
                <a:solidFill>
                  <a:srgbClr val="00757C"/>
                </a:solidFill>
                <a:latin typeface="Roboto" panose="02000000000000000000" pitchFamily="2" charset="0"/>
                <a:ea typeface="Roboto" panose="02000000000000000000" pitchFamily="2" charset="0"/>
                <a:cs typeface="Roboto" panose="02000000000000000000" pitchFamily="2" charset="0"/>
              </a:rPr>
              <a:t>Yasmine </a:t>
            </a:r>
            <a:r>
              <a:rPr lang="nl-NL" sz="4400" b="1" dirty="0" err="1">
                <a:solidFill>
                  <a:srgbClr val="00757C"/>
                </a:solidFill>
                <a:latin typeface="Roboto" panose="02000000000000000000" pitchFamily="2" charset="0"/>
                <a:ea typeface="Roboto" panose="02000000000000000000" pitchFamily="2" charset="0"/>
                <a:cs typeface="Roboto" panose="02000000000000000000" pitchFamily="2" charset="0"/>
              </a:rPr>
              <a:t>Bekkali</a:t>
            </a:r>
            <a:b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met </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‘Hoop heeft een einde’</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laureaat Davidsfonds Aalst</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GO! Lyceum Aalst</a:t>
            </a:r>
          </a:p>
        </p:txBody>
      </p:sp>
    </p:spTree>
    <p:extLst>
      <p:ext uri="{BB962C8B-B14F-4D97-AF65-F5344CB8AC3E}">
        <p14:creationId xmlns:p14="http://schemas.microsoft.com/office/powerpoint/2010/main" val="6209076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BCB4EC2A-55CC-144B-F185-589498F5219B}"/>
              </a:ext>
            </a:extLst>
          </p:cNvPr>
          <p:cNvSpPr/>
          <p:nvPr/>
        </p:nvSpPr>
        <p:spPr>
          <a:xfrm>
            <a:off x="358218" y="514521"/>
            <a:ext cx="11352001" cy="458443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5" name="Tijdelijke aanduiding voor dianummer 4">
            <a:extLst>
              <a:ext uri="{FF2B5EF4-FFF2-40B4-BE49-F238E27FC236}">
                <a16:creationId xmlns:a16="http://schemas.microsoft.com/office/drawing/2014/main" id="{3CEF98A0-A512-41D3-701E-15D19FCFFDBF}"/>
              </a:ext>
            </a:extLst>
          </p:cNvPr>
          <p:cNvSpPr>
            <a:spLocks noGrp="1"/>
          </p:cNvSpPr>
          <p:nvPr>
            <p:ph type="sldNum" sz="quarter" idx="12"/>
          </p:nvPr>
        </p:nvSpPr>
        <p:spPr/>
        <p:txBody>
          <a:bodyPr/>
          <a:lstStyle/>
          <a:p>
            <a:fld id="{7489E5C7-1257-4FA4-BB99-19922860BA5B}" type="slidenum">
              <a:rPr lang="nl-BE" smtClean="0"/>
              <a:t>39</a:t>
            </a:fld>
            <a:endParaRPr lang="nl-BE"/>
          </a:p>
        </p:txBody>
      </p:sp>
      <p:sp>
        <p:nvSpPr>
          <p:cNvPr id="3" name="Titel 1">
            <a:extLst>
              <a:ext uri="{FF2B5EF4-FFF2-40B4-BE49-F238E27FC236}">
                <a16:creationId xmlns:a16="http://schemas.microsoft.com/office/drawing/2014/main" id="{0AEE959D-CF71-6A50-E3EE-CBA51D568515}"/>
              </a:ext>
            </a:extLst>
          </p:cNvPr>
          <p:cNvSpPr txBox="1">
            <a:spLocks/>
          </p:cNvSpPr>
          <p:nvPr/>
        </p:nvSpPr>
        <p:spPr>
          <a:xfrm>
            <a:off x="358219" y="1453958"/>
            <a:ext cx="11453567"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BE" sz="8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0" name="Titel 1">
            <a:extLst>
              <a:ext uri="{FF2B5EF4-FFF2-40B4-BE49-F238E27FC236}">
                <a16:creationId xmlns:a16="http://schemas.microsoft.com/office/drawing/2014/main" id="{8395350C-E9D9-CA22-1133-3792EBD102DC}"/>
              </a:ext>
            </a:extLst>
          </p:cNvPr>
          <p:cNvSpPr>
            <a:spLocks noGrp="1"/>
          </p:cNvSpPr>
          <p:nvPr>
            <p:ph type="ctrTitle"/>
          </p:nvPr>
        </p:nvSpPr>
        <p:spPr>
          <a:xfrm>
            <a:off x="1003610" y="875740"/>
            <a:ext cx="7768942" cy="3861994"/>
          </a:xfrm>
        </p:spPr>
        <p:txBody>
          <a:bodyPr>
            <a:noAutofit/>
          </a:bodyPr>
          <a:lstStyle/>
          <a:p>
            <a:pPr algn="l">
              <a:lnSpc>
                <a:spcPct val="100000"/>
              </a:lnSpc>
              <a:spcAft>
                <a:spcPts val="2400"/>
              </a:spcAft>
            </a:pP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Winnaar reeks 4</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t>2de plaats</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4400" b="1" dirty="0">
                <a:solidFill>
                  <a:srgbClr val="00757C"/>
                </a:solidFill>
                <a:latin typeface="Roboto" panose="02000000000000000000" pitchFamily="2" charset="0"/>
                <a:ea typeface="Roboto" panose="02000000000000000000" pitchFamily="2" charset="0"/>
                <a:cs typeface="Roboto" panose="02000000000000000000" pitchFamily="2" charset="0"/>
              </a:rPr>
              <a:t>Fleur </a:t>
            </a:r>
            <a:r>
              <a:rPr lang="nl-NL" sz="4400" b="1" dirty="0" err="1">
                <a:solidFill>
                  <a:srgbClr val="00757C"/>
                </a:solidFill>
                <a:latin typeface="Roboto" panose="02000000000000000000" pitchFamily="2" charset="0"/>
                <a:ea typeface="Roboto" panose="02000000000000000000" pitchFamily="2" charset="0"/>
                <a:cs typeface="Roboto" panose="02000000000000000000" pitchFamily="2" charset="0"/>
              </a:rPr>
              <a:t>Foré</a:t>
            </a:r>
            <a:b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met </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‘Prinses Elisabeth’</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laureaat Davidsfonds Maldegem</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Virgo </a:t>
            </a:r>
            <a:r>
              <a:rPr lang="nl-NL" sz="2400" dirty="0" err="1">
                <a:solidFill>
                  <a:srgbClr val="00757C"/>
                </a:solidFill>
                <a:latin typeface="Roboto" panose="02000000000000000000" pitchFamily="2" charset="0"/>
                <a:ea typeface="Roboto" panose="02000000000000000000" pitchFamily="2" charset="0"/>
                <a:cs typeface="Roboto" panose="02000000000000000000" pitchFamily="2" charset="0"/>
              </a:rPr>
              <a:t>Sapientiae</a:t>
            </a: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 Instituut, Maldegem</a:t>
            </a:r>
          </a:p>
        </p:txBody>
      </p:sp>
      <p:pic>
        <p:nvPicPr>
          <p:cNvPr id="7" name="Afbeelding 6" descr="Afbeelding met speelgoed&#10;&#10;Automatisch gegenereerde beschrijving">
            <a:extLst>
              <a:ext uri="{FF2B5EF4-FFF2-40B4-BE49-F238E27FC236}">
                <a16:creationId xmlns:a16="http://schemas.microsoft.com/office/drawing/2014/main" id="{2144B737-EB88-54E6-36B6-265DD3561C7D}"/>
              </a:ext>
            </a:extLst>
          </p:cNvPr>
          <p:cNvPicPr>
            <a:picLocks noChangeAspect="1"/>
          </p:cNvPicPr>
          <p:nvPr/>
        </p:nvPicPr>
        <p:blipFill>
          <a:blip r:embed="rId4"/>
          <a:stretch>
            <a:fillRect/>
          </a:stretch>
        </p:blipFill>
        <p:spPr>
          <a:xfrm>
            <a:off x="6653946" y="715423"/>
            <a:ext cx="6252270" cy="6252270"/>
          </a:xfrm>
          <a:prstGeom prst="rect">
            <a:avLst/>
          </a:prstGeom>
        </p:spPr>
      </p:pic>
    </p:spTree>
    <p:extLst>
      <p:ext uri="{BB962C8B-B14F-4D97-AF65-F5344CB8AC3E}">
        <p14:creationId xmlns:p14="http://schemas.microsoft.com/office/powerpoint/2010/main" val="1214124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BCB4EC2A-55CC-144B-F185-589498F5219B}"/>
              </a:ext>
            </a:extLst>
          </p:cNvPr>
          <p:cNvSpPr/>
          <p:nvPr/>
        </p:nvSpPr>
        <p:spPr>
          <a:xfrm>
            <a:off x="358219" y="514521"/>
            <a:ext cx="9623612" cy="458443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2" name="Titel 1">
            <a:extLst>
              <a:ext uri="{FF2B5EF4-FFF2-40B4-BE49-F238E27FC236}">
                <a16:creationId xmlns:a16="http://schemas.microsoft.com/office/drawing/2014/main" id="{54310165-B48B-03B1-83A2-16B2C81C98C2}"/>
              </a:ext>
            </a:extLst>
          </p:cNvPr>
          <p:cNvSpPr>
            <a:spLocks noGrp="1"/>
          </p:cNvSpPr>
          <p:nvPr>
            <p:ph type="ctrTitle"/>
          </p:nvPr>
        </p:nvSpPr>
        <p:spPr>
          <a:xfrm>
            <a:off x="610209" y="1612937"/>
            <a:ext cx="7605657" cy="2782082"/>
          </a:xfrm>
        </p:spPr>
        <p:txBody>
          <a:bodyPr>
            <a:noAutofit/>
          </a:bodyPr>
          <a:lstStyle/>
          <a:p>
            <a:pPr algn="l">
              <a:lnSpc>
                <a:spcPct val="100000"/>
              </a:lnSpc>
              <a:spcAft>
                <a:spcPts val="2400"/>
              </a:spcAft>
            </a:pPr>
            <a:br>
              <a:rPr lang="nl-BE" sz="7200" b="1" dirty="0">
                <a:solidFill>
                  <a:srgbClr val="00757C"/>
                </a:solidFill>
                <a:latin typeface="Roboto"/>
                <a:ea typeface="Roboto"/>
              </a:rPr>
            </a:br>
            <a:r>
              <a:rPr lang="nl-BE" sz="7200" b="1" dirty="0">
                <a:solidFill>
                  <a:srgbClr val="00757C"/>
                </a:solidFill>
                <a:latin typeface="Roboto"/>
                <a:ea typeface="Roboto"/>
              </a:rPr>
              <a:t>Showkoor </a:t>
            </a:r>
            <a:br>
              <a:rPr lang="nl-BE" sz="7200" b="1" dirty="0">
                <a:solidFill>
                  <a:srgbClr val="00757C"/>
                </a:solidFill>
                <a:latin typeface="Roboto"/>
                <a:ea typeface="Roboto"/>
              </a:rPr>
            </a:br>
            <a:r>
              <a:rPr lang="nl-BE" sz="7200" b="1" dirty="0">
                <a:solidFill>
                  <a:srgbClr val="00757C"/>
                </a:solidFill>
                <a:latin typeface="Roboto"/>
                <a:ea typeface="Roboto"/>
              </a:rPr>
              <a:t>Rise Up </a:t>
            </a:r>
            <a:br>
              <a:rPr lang="nl-BE" sz="7200" b="1" dirty="0">
                <a:solidFill>
                  <a:srgbClr val="00757C"/>
                </a:solidFill>
                <a:latin typeface="Roboto"/>
                <a:ea typeface="Roboto"/>
              </a:rPr>
            </a:br>
            <a:r>
              <a:rPr lang="nl-BE" sz="2800" dirty="0">
                <a:solidFill>
                  <a:srgbClr val="00757C"/>
                </a:solidFill>
                <a:latin typeface="Roboto"/>
                <a:ea typeface="Roboto"/>
              </a:rPr>
              <a:t>uit Pelt</a:t>
            </a:r>
            <a:endParaRPr lang="nl-NL" sz="2800" dirty="0">
              <a:solidFill>
                <a:srgbClr val="00757C"/>
              </a:solidFill>
            </a:endParaRPr>
          </a:p>
        </p:txBody>
      </p:sp>
      <p:sp>
        <p:nvSpPr>
          <p:cNvPr id="5" name="Tijdelijke aanduiding voor dianummer 4">
            <a:extLst>
              <a:ext uri="{FF2B5EF4-FFF2-40B4-BE49-F238E27FC236}">
                <a16:creationId xmlns:a16="http://schemas.microsoft.com/office/drawing/2014/main" id="{3CEF98A0-A512-41D3-701E-15D19FCFFDBF}"/>
              </a:ext>
            </a:extLst>
          </p:cNvPr>
          <p:cNvSpPr>
            <a:spLocks noGrp="1"/>
          </p:cNvSpPr>
          <p:nvPr>
            <p:ph type="sldNum" sz="quarter" idx="12"/>
          </p:nvPr>
        </p:nvSpPr>
        <p:spPr/>
        <p:txBody>
          <a:bodyPr/>
          <a:lstStyle/>
          <a:p>
            <a:fld id="{7489E5C7-1257-4FA4-BB99-19922860BA5B}" type="slidenum">
              <a:rPr lang="nl-BE" smtClean="0"/>
              <a:t>4</a:t>
            </a:fld>
            <a:endParaRPr lang="nl-BE"/>
          </a:p>
        </p:txBody>
      </p:sp>
      <p:sp>
        <p:nvSpPr>
          <p:cNvPr id="3" name="Titel 1">
            <a:extLst>
              <a:ext uri="{FF2B5EF4-FFF2-40B4-BE49-F238E27FC236}">
                <a16:creationId xmlns:a16="http://schemas.microsoft.com/office/drawing/2014/main" id="{0AEE959D-CF71-6A50-E3EE-CBA51D568515}"/>
              </a:ext>
            </a:extLst>
          </p:cNvPr>
          <p:cNvSpPr txBox="1">
            <a:spLocks/>
          </p:cNvSpPr>
          <p:nvPr/>
        </p:nvSpPr>
        <p:spPr>
          <a:xfrm>
            <a:off x="358219" y="1453958"/>
            <a:ext cx="11453567"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BE" sz="8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8" name="Afbeelding 7">
            <a:extLst>
              <a:ext uri="{FF2B5EF4-FFF2-40B4-BE49-F238E27FC236}">
                <a16:creationId xmlns:a16="http://schemas.microsoft.com/office/drawing/2014/main" id="{22DF64A0-153F-A4C6-6B32-8E5112E667AB}"/>
              </a:ext>
            </a:extLst>
          </p:cNvPr>
          <p:cNvPicPr>
            <a:picLocks noChangeAspect="1"/>
          </p:cNvPicPr>
          <p:nvPr/>
        </p:nvPicPr>
        <p:blipFill>
          <a:blip r:embed="rId4">
            <a:biLevel thresh="25000"/>
            <a:alphaModFix amt="78000"/>
          </a:blip>
          <a:stretch>
            <a:fillRect/>
          </a:stretch>
        </p:blipFill>
        <p:spPr>
          <a:xfrm>
            <a:off x="9981831" y="1259833"/>
            <a:ext cx="1145323" cy="1261630"/>
          </a:xfrm>
          <a:prstGeom prst="rect">
            <a:avLst/>
          </a:prstGeom>
        </p:spPr>
      </p:pic>
      <p:pic>
        <p:nvPicPr>
          <p:cNvPr id="9" name="Afbeelding 8">
            <a:extLst>
              <a:ext uri="{FF2B5EF4-FFF2-40B4-BE49-F238E27FC236}">
                <a16:creationId xmlns:a16="http://schemas.microsoft.com/office/drawing/2014/main" id="{F6EE7270-2DF1-241B-206F-EB453D6DA337}"/>
              </a:ext>
            </a:extLst>
          </p:cNvPr>
          <p:cNvPicPr>
            <a:picLocks noChangeAspect="1"/>
          </p:cNvPicPr>
          <p:nvPr/>
        </p:nvPicPr>
        <p:blipFill>
          <a:blip r:embed="rId5">
            <a:alphaModFix amt="61000"/>
          </a:blip>
          <a:stretch>
            <a:fillRect/>
          </a:stretch>
        </p:blipFill>
        <p:spPr>
          <a:xfrm>
            <a:off x="8610600" y="388168"/>
            <a:ext cx="1154420" cy="1271650"/>
          </a:xfrm>
          <a:prstGeom prst="rect">
            <a:avLst/>
          </a:prstGeom>
          <a:effectLst/>
        </p:spPr>
      </p:pic>
      <p:pic>
        <p:nvPicPr>
          <p:cNvPr id="10" name="Afbeelding 9" descr="Afbeelding met speelgoed&#10;&#10;Automatisch gegenereerde beschrijving">
            <a:extLst>
              <a:ext uri="{FF2B5EF4-FFF2-40B4-BE49-F238E27FC236}">
                <a16:creationId xmlns:a16="http://schemas.microsoft.com/office/drawing/2014/main" id="{A0186ADD-ABFE-8D96-5A6A-E88E72A57C55}"/>
              </a:ext>
            </a:extLst>
          </p:cNvPr>
          <p:cNvPicPr>
            <a:picLocks noChangeAspect="1"/>
          </p:cNvPicPr>
          <p:nvPr/>
        </p:nvPicPr>
        <p:blipFill>
          <a:blip r:embed="rId6"/>
          <a:stretch>
            <a:fillRect/>
          </a:stretch>
        </p:blipFill>
        <p:spPr>
          <a:xfrm>
            <a:off x="6995150" y="1453958"/>
            <a:ext cx="5591016" cy="5591016"/>
          </a:xfrm>
          <a:prstGeom prst="rect">
            <a:avLst/>
          </a:prstGeom>
        </p:spPr>
      </p:pic>
      <p:pic>
        <p:nvPicPr>
          <p:cNvPr id="11" name="Afbeelding 10">
            <a:extLst>
              <a:ext uri="{FF2B5EF4-FFF2-40B4-BE49-F238E27FC236}">
                <a16:creationId xmlns:a16="http://schemas.microsoft.com/office/drawing/2014/main" id="{65D279F7-209D-243D-79E5-0361D0F7D52C}"/>
              </a:ext>
            </a:extLst>
          </p:cNvPr>
          <p:cNvPicPr>
            <a:picLocks noChangeAspect="1"/>
          </p:cNvPicPr>
          <p:nvPr/>
        </p:nvPicPr>
        <p:blipFill>
          <a:blip r:embed="rId4">
            <a:biLevel thresh="25000"/>
            <a:alphaModFix amt="78000"/>
          </a:blip>
          <a:stretch>
            <a:fillRect/>
          </a:stretch>
        </p:blipFill>
        <p:spPr>
          <a:xfrm>
            <a:off x="6657552" y="1023993"/>
            <a:ext cx="1145323" cy="1261630"/>
          </a:xfrm>
          <a:prstGeom prst="rect">
            <a:avLst/>
          </a:prstGeom>
        </p:spPr>
      </p:pic>
    </p:spTree>
    <p:extLst>
      <p:ext uri="{BB962C8B-B14F-4D97-AF65-F5344CB8AC3E}">
        <p14:creationId xmlns:p14="http://schemas.microsoft.com/office/powerpoint/2010/main" val="34637519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BCB4EC2A-55CC-144B-F185-589498F5219B}"/>
              </a:ext>
            </a:extLst>
          </p:cNvPr>
          <p:cNvSpPr/>
          <p:nvPr/>
        </p:nvSpPr>
        <p:spPr>
          <a:xfrm>
            <a:off x="358218" y="514521"/>
            <a:ext cx="11361833" cy="458443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5" name="Tijdelijke aanduiding voor dianummer 4">
            <a:extLst>
              <a:ext uri="{FF2B5EF4-FFF2-40B4-BE49-F238E27FC236}">
                <a16:creationId xmlns:a16="http://schemas.microsoft.com/office/drawing/2014/main" id="{3CEF98A0-A512-41D3-701E-15D19FCFFDBF}"/>
              </a:ext>
            </a:extLst>
          </p:cNvPr>
          <p:cNvSpPr>
            <a:spLocks noGrp="1"/>
          </p:cNvSpPr>
          <p:nvPr>
            <p:ph type="sldNum" sz="quarter" idx="12"/>
          </p:nvPr>
        </p:nvSpPr>
        <p:spPr/>
        <p:txBody>
          <a:bodyPr/>
          <a:lstStyle/>
          <a:p>
            <a:fld id="{7489E5C7-1257-4FA4-BB99-19922860BA5B}" type="slidenum">
              <a:rPr lang="nl-BE" smtClean="0"/>
              <a:t>40</a:t>
            </a:fld>
            <a:endParaRPr lang="nl-BE"/>
          </a:p>
        </p:txBody>
      </p:sp>
      <p:sp>
        <p:nvSpPr>
          <p:cNvPr id="3" name="Titel 1">
            <a:extLst>
              <a:ext uri="{FF2B5EF4-FFF2-40B4-BE49-F238E27FC236}">
                <a16:creationId xmlns:a16="http://schemas.microsoft.com/office/drawing/2014/main" id="{0AEE959D-CF71-6A50-E3EE-CBA51D568515}"/>
              </a:ext>
            </a:extLst>
          </p:cNvPr>
          <p:cNvSpPr txBox="1">
            <a:spLocks/>
          </p:cNvSpPr>
          <p:nvPr/>
        </p:nvSpPr>
        <p:spPr>
          <a:xfrm>
            <a:off x="358219" y="1453958"/>
            <a:ext cx="11453567"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BE" sz="8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0" name="Titel 1">
            <a:extLst>
              <a:ext uri="{FF2B5EF4-FFF2-40B4-BE49-F238E27FC236}">
                <a16:creationId xmlns:a16="http://schemas.microsoft.com/office/drawing/2014/main" id="{8395350C-E9D9-CA22-1133-3792EBD102DC}"/>
              </a:ext>
            </a:extLst>
          </p:cNvPr>
          <p:cNvSpPr>
            <a:spLocks noGrp="1"/>
          </p:cNvSpPr>
          <p:nvPr>
            <p:ph type="ctrTitle"/>
          </p:nvPr>
        </p:nvSpPr>
        <p:spPr>
          <a:xfrm>
            <a:off x="1003610" y="875740"/>
            <a:ext cx="7768942" cy="3861994"/>
          </a:xfrm>
        </p:spPr>
        <p:txBody>
          <a:bodyPr>
            <a:noAutofit/>
          </a:bodyPr>
          <a:lstStyle/>
          <a:p>
            <a:pPr algn="l">
              <a:lnSpc>
                <a:spcPct val="100000"/>
              </a:lnSpc>
              <a:spcAft>
                <a:spcPts val="2400"/>
              </a:spcAft>
            </a:pP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Winnaar reeks 4</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t>1ste plaats</a:t>
            </a:r>
            <a:b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4400" b="1" dirty="0">
                <a:solidFill>
                  <a:srgbClr val="00757C"/>
                </a:solidFill>
                <a:latin typeface="Roboto" panose="02000000000000000000" pitchFamily="2" charset="0"/>
                <a:ea typeface="Roboto" panose="02000000000000000000" pitchFamily="2" charset="0"/>
                <a:cs typeface="Roboto" panose="02000000000000000000" pitchFamily="2" charset="0"/>
              </a:rPr>
              <a:t>Yara Dolphen</a:t>
            </a:r>
            <a:b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met </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‘Geld of held?’</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laureaat Davidsfonds Diksmuide</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a:t>
            </a:r>
            <a:r>
              <a:rPr lang="fr-FR" sz="2400" dirty="0">
                <a:solidFill>
                  <a:srgbClr val="00757C"/>
                </a:solidFill>
                <a:latin typeface="Roboto" panose="02000000000000000000" pitchFamily="2" charset="0"/>
                <a:ea typeface="Roboto" panose="02000000000000000000" pitchFamily="2" charset="0"/>
                <a:cs typeface="Roboto" panose="02000000000000000000" pitchFamily="2" charset="0"/>
              </a:rPr>
              <a:t>t </a:t>
            </a:r>
            <a:r>
              <a:rPr lang="fr-FR" sz="2400" dirty="0" err="1">
                <a:solidFill>
                  <a:srgbClr val="00757C"/>
                </a:solidFill>
                <a:latin typeface="Roboto" panose="02000000000000000000" pitchFamily="2" charset="0"/>
                <a:ea typeface="Roboto" panose="02000000000000000000" pitchFamily="2" charset="0"/>
                <a:cs typeface="Roboto" panose="02000000000000000000" pitchFamily="2" charset="0"/>
              </a:rPr>
              <a:t>Saam</a:t>
            </a:r>
            <a:r>
              <a:rPr lang="fr-FR" sz="2400" dirty="0">
                <a:solidFill>
                  <a:srgbClr val="00757C"/>
                </a:solidFill>
                <a:latin typeface="Roboto" panose="02000000000000000000" pitchFamily="2" charset="0"/>
                <a:ea typeface="Roboto" panose="02000000000000000000" pitchFamily="2" charset="0"/>
                <a:cs typeface="Roboto" panose="02000000000000000000" pitchFamily="2" charset="0"/>
              </a:rPr>
              <a:t> campus Aloysius, </a:t>
            </a:r>
            <a:r>
              <a:rPr lang="fr-FR" sz="2400" dirty="0" err="1">
                <a:solidFill>
                  <a:srgbClr val="00757C"/>
                </a:solidFill>
                <a:latin typeface="Roboto" panose="02000000000000000000" pitchFamily="2" charset="0"/>
                <a:ea typeface="Roboto" panose="02000000000000000000" pitchFamily="2" charset="0"/>
                <a:cs typeface="Roboto" panose="02000000000000000000" pitchFamily="2" charset="0"/>
              </a:rPr>
              <a:t>Diksmuide</a:t>
            </a:r>
            <a:endParaRPr lang="nl-NL" sz="2400" dirty="0">
              <a:solidFill>
                <a:srgbClr val="00757C"/>
              </a:solidFill>
              <a:latin typeface="Roboto" panose="02000000000000000000" pitchFamily="2" charset="0"/>
              <a:ea typeface="Roboto" panose="02000000000000000000" pitchFamily="2" charset="0"/>
              <a:cs typeface="Roboto" panose="02000000000000000000" pitchFamily="2" charset="0"/>
            </a:endParaRPr>
          </a:p>
        </p:txBody>
      </p:sp>
      <p:pic>
        <p:nvPicPr>
          <p:cNvPr id="11" name="Afbeelding 10">
            <a:extLst>
              <a:ext uri="{FF2B5EF4-FFF2-40B4-BE49-F238E27FC236}">
                <a16:creationId xmlns:a16="http://schemas.microsoft.com/office/drawing/2014/main" id="{0A3F41A9-D26D-2ACF-05FB-2C2D5FCC5D0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7705493" y="599352"/>
            <a:ext cx="4486507" cy="5594781"/>
          </a:xfrm>
          <a:prstGeom prst="rect">
            <a:avLst/>
          </a:prstGeom>
        </p:spPr>
      </p:pic>
      <p:sp>
        <p:nvSpPr>
          <p:cNvPr id="17" name="Tekstvak 16">
            <a:extLst>
              <a:ext uri="{FF2B5EF4-FFF2-40B4-BE49-F238E27FC236}">
                <a16:creationId xmlns:a16="http://schemas.microsoft.com/office/drawing/2014/main" id="{8987199F-49DB-7080-AC11-8233344A1939}"/>
              </a:ext>
            </a:extLst>
          </p:cNvPr>
          <p:cNvSpPr txBox="1"/>
          <p:nvPr/>
        </p:nvSpPr>
        <p:spPr>
          <a:xfrm>
            <a:off x="4528594" y="5505738"/>
            <a:ext cx="3021080" cy="523220"/>
          </a:xfrm>
          <a:prstGeom prst="rect">
            <a:avLst/>
          </a:prstGeom>
          <a:noFill/>
        </p:spPr>
        <p:txBody>
          <a:bodyPr wrap="square" rtlCol="0">
            <a:spAutoFit/>
          </a:bodyPr>
          <a:lstStyle/>
          <a:p>
            <a:pPr algn="r"/>
            <a:r>
              <a:rPr lang="nl-BE" sz="2800" dirty="0">
                <a:solidFill>
                  <a:schemeClr val="bg1"/>
                </a:solidFill>
                <a:latin typeface="Roboto" panose="02000000000000000000" pitchFamily="2" charset="0"/>
                <a:ea typeface="Roboto" panose="02000000000000000000" pitchFamily="2" charset="0"/>
                <a:cs typeface="Roboto" panose="02000000000000000000" pitchFamily="2" charset="0"/>
              </a:rPr>
              <a:t>Junior Journalist</a:t>
            </a:r>
          </a:p>
        </p:txBody>
      </p:sp>
    </p:spTree>
    <p:extLst>
      <p:ext uri="{BB962C8B-B14F-4D97-AF65-F5344CB8AC3E}">
        <p14:creationId xmlns:p14="http://schemas.microsoft.com/office/powerpoint/2010/main" val="24530078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hthoek: afgeronde hoeken 7">
            <a:extLst>
              <a:ext uri="{FF2B5EF4-FFF2-40B4-BE49-F238E27FC236}">
                <a16:creationId xmlns:a16="http://schemas.microsoft.com/office/drawing/2014/main" id="{E7F505A3-D780-2AE0-6C81-1241D9E439FE}"/>
              </a:ext>
            </a:extLst>
          </p:cNvPr>
          <p:cNvSpPr/>
          <p:nvPr/>
        </p:nvSpPr>
        <p:spPr>
          <a:xfrm>
            <a:off x="358219" y="514521"/>
            <a:ext cx="11549078" cy="458443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sz="3600" dirty="0">
              <a:solidFill>
                <a:schemeClr val="tx1"/>
              </a:solidFill>
            </a:endParaRPr>
          </a:p>
        </p:txBody>
      </p:sp>
      <p:sp>
        <p:nvSpPr>
          <p:cNvPr id="4" name="Tijdelijke aanduiding voor dianummer 3">
            <a:extLst>
              <a:ext uri="{FF2B5EF4-FFF2-40B4-BE49-F238E27FC236}">
                <a16:creationId xmlns:a16="http://schemas.microsoft.com/office/drawing/2014/main" id="{168DCEBC-611A-6744-031C-C79C832A021C}"/>
              </a:ext>
            </a:extLst>
          </p:cNvPr>
          <p:cNvSpPr>
            <a:spLocks noGrp="1"/>
          </p:cNvSpPr>
          <p:nvPr>
            <p:ph type="sldNum" sz="quarter" idx="12"/>
          </p:nvPr>
        </p:nvSpPr>
        <p:spPr/>
        <p:txBody>
          <a:bodyPr/>
          <a:lstStyle/>
          <a:p>
            <a:fld id="{7489E5C7-1257-4FA4-BB99-19922860BA5B}" type="slidenum">
              <a:rPr lang="nl-BE" smtClean="0"/>
              <a:t>41</a:t>
            </a:fld>
            <a:endParaRPr lang="nl-BE"/>
          </a:p>
        </p:txBody>
      </p:sp>
      <p:sp>
        <p:nvSpPr>
          <p:cNvPr id="9" name="Tekstvak 8">
            <a:extLst>
              <a:ext uri="{FF2B5EF4-FFF2-40B4-BE49-F238E27FC236}">
                <a16:creationId xmlns:a16="http://schemas.microsoft.com/office/drawing/2014/main" id="{68499393-5615-472F-EC87-A0609FAA587D}"/>
              </a:ext>
            </a:extLst>
          </p:cNvPr>
          <p:cNvSpPr txBox="1"/>
          <p:nvPr/>
        </p:nvSpPr>
        <p:spPr>
          <a:xfrm>
            <a:off x="2085277" y="880946"/>
            <a:ext cx="6405579" cy="1200329"/>
          </a:xfrm>
          <a:prstGeom prst="rect">
            <a:avLst/>
          </a:prstGeom>
          <a:noFill/>
        </p:spPr>
        <p:txBody>
          <a:bodyPr wrap="square" rtlCol="0">
            <a:spAutoFit/>
          </a:bodyPr>
          <a:lstStyle/>
          <a:p>
            <a:r>
              <a:rPr lang="nl-BE" sz="4000" b="1" dirty="0">
                <a:solidFill>
                  <a:srgbClr val="00757C"/>
                </a:solidFill>
                <a:latin typeface="Roboto" panose="02000000000000000000" pitchFamily="2" charset="0"/>
                <a:ea typeface="Roboto" panose="02000000000000000000" pitchFamily="2" charset="0"/>
                <a:cs typeface="Roboto" panose="02000000000000000000" pitchFamily="2" charset="0"/>
              </a:rPr>
              <a:t>Proficiat schrijfhelden!</a:t>
            </a:r>
          </a:p>
          <a:p>
            <a:endParaRPr lang="nl-BE" sz="3200" b="1" dirty="0">
              <a:solidFill>
                <a:srgbClr val="00757C"/>
              </a:solidFill>
              <a:latin typeface="Roboto" panose="02000000000000000000" pitchFamily="2" charset="0"/>
              <a:ea typeface="Roboto" panose="02000000000000000000" pitchFamily="2" charset="0"/>
              <a:cs typeface="Roboto" panose="02000000000000000000" pitchFamily="2" charset="0"/>
            </a:endParaRPr>
          </a:p>
        </p:txBody>
      </p:sp>
      <p:sp>
        <p:nvSpPr>
          <p:cNvPr id="10" name="Tekstvak 9">
            <a:extLst>
              <a:ext uri="{FF2B5EF4-FFF2-40B4-BE49-F238E27FC236}">
                <a16:creationId xmlns:a16="http://schemas.microsoft.com/office/drawing/2014/main" id="{B8380D88-5A5A-C24C-7C0D-E0B798D153A5}"/>
              </a:ext>
            </a:extLst>
          </p:cNvPr>
          <p:cNvSpPr txBox="1"/>
          <p:nvPr/>
        </p:nvSpPr>
        <p:spPr>
          <a:xfrm>
            <a:off x="2776971" y="2081275"/>
            <a:ext cx="5666427" cy="1569660"/>
          </a:xfrm>
          <a:prstGeom prst="rect">
            <a:avLst/>
          </a:prstGeom>
          <a:noFill/>
        </p:spPr>
        <p:txBody>
          <a:bodyPr wrap="square" rtlCol="0">
            <a:spAutoFit/>
          </a:bodyPr>
          <a:lstStyle/>
          <a:p>
            <a:pPr marL="342900" indent="-342900">
              <a:buAutoNum type="arabicPeriod"/>
            </a:pPr>
            <a:r>
              <a:rPr lang="nl-BE" sz="3200" b="1" dirty="0">
                <a:solidFill>
                  <a:srgbClr val="00757C"/>
                </a:solidFill>
                <a:latin typeface="Roboto" panose="02000000000000000000" pitchFamily="2" charset="0"/>
                <a:ea typeface="Roboto" panose="02000000000000000000" pitchFamily="2" charset="0"/>
                <a:cs typeface="Roboto" panose="02000000000000000000" pitchFamily="2" charset="0"/>
              </a:rPr>
              <a:t> Yara Dolphen</a:t>
            </a:r>
          </a:p>
          <a:p>
            <a:pPr marL="342900" indent="-342900">
              <a:buAutoNum type="arabicPeriod"/>
            </a:pPr>
            <a:r>
              <a:rPr lang="nl-BE" sz="3200" b="1" dirty="0">
                <a:solidFill>
                  <a:srgbClr val="00757C"/>
                </a:solidFill>
                <a:latin typeface="Roboto" panose="02000000000000000000" pitchFamily="2" charset="0"/>
                <a:ea typeface="Roboto" panose="02000000000000000000" pitchFamily="2" charset="0"/>
                <a:cs typeface="Roboto" panose="02000000000000000000" pitchFamily="2" charset="0"/>
              </a:rPr>
              <a:t> Fleur </a:t>
            </a:r>
            <a:r>
              <a:rPr lang="nl-BE" sz="3200" b="1" dirty="0" err="1">
                <a:solidFill>
                  <a:srgbClr val="00757C"/>
                </a:solidFill>
                <a:latin typeface="Roboto" panose="02000000000000000000" pitchFamily="2" charset="0"/>
                <a:ea typeface="Roboto" panose="02000000000000000000" pitchFamily="2" charset="0"/>
                <a:cs typeface="Roboto" panose="02000000000000000000" pitchFamily="2" charset="0"/>
              </a:rPr>
              <a:t>Foré</a:t>
            </a:r>
            <a:endParaRPr lang="nl-BE" sz="3200" b="1" dirty="0">
              <a:solidFill>
                <a:srgbClr val="00757C"/>
              </a:solidFill>
              <a:latin typeface="Roboto" panose="02000000000000000000" pitchFamily="2" charset="0"/>
              <a:ea typeface="Roboto" panose="02000000000000000000" pitchFamily="2" charset="0"/>
              <a:cs typeface="Roboto" panose="02000000000000000000" pitchFamily="2" charset="0"/>
            </a:endParaRPr>
          </a:p>
          <a:p>
            <a:pPr marL="342900" indent="-342900">
              <a:buAutoNum type="arabicPeriod"/>
            </a:pPr>
            <a:r>
              <a:rPr lang="nl-BE" sz="3200" b="1">
                <a:solidFill>
                  <a:srgbClr val="00757C"/>
                </a:solidFill>
                <a:latin typeface="Roboto" panose="02000000000000000000" pitchFamily="2" charset="0"/>
                <a:ea typeface="Roboto" panose="02000000000000000000" pitchFamily="2" charset="0"/>
                <a:cs typeface="Roboto" panose="02000000000000000000" pitchFamily="2" charset="0"/>
              </a:rPr>
              <a:t> Yasmine </a:t>
            </a:r>
            <a:r>
              <a:rPr lang="nl-BE" sz="3200" b="1" dirty="0" err="1">
                <a:solidFill>
                  <a:srgbClr val="00757C"/>
                </a:solidFill>
                <a:latin typeface="Roboto" panose="02000000000000000000" pitchFamily="2" charset="0"/>
                <a:ea typeface="Roboto" panose="02000000000000000000" pitchFamily="2" charset="0"/>
                <a:cs typeface="Roboto" panose="02000000000000000000" pitchFamily="2" charset="0"/>
              </a:rPr>
              <a:t>Bekkali</a:t>
            </a:r>
            <a:endParaRPr lang="nl-BE" sz="3200" b="1" dirty="0">
              <a:solidFill>
                <a:srgbClr val="00757C"/>
              </a:solidFill>
              <a:latin typeface="Roboto" panose="02000000000000000000" pitchFamily="2" charset="0"/>
              <a:ea typeface="Roboto" panose="02000000000000000000" pitchFamily="2" charset="0"/>
              <a:cs typeface="Roboto" panose="02000000000000000000" pitchFamily="2" charset="0"/>
            </a:endParaRPr>
          </a:p>
        </p:txBody>
      </p:sp>
      <p:pic>
        <p:nvPicPr>
          <p:cNvPr id="5" name="Afbeelding 4" descr="Afbeelding met vrouw, vrouwelijk&#10;&#10;Automatisch gegenereerde beschrijving">
            <a:extLst>
              <a:ext uri="{FF2B5EF4-FFF2-40B4-BE49-F238E27FC236}">
                <a16:creationId xmlns:a16="http://schemas.microsoft.com/office/drawing/2014/main" id="{A22D4A54-7700-850E-BA46-57143F10E16D}"/>
              </a:ext>
            </a:extLst>
          </p:cNvPr>
          <p:cNvPicPr>
            <a:picLocks noChangeAspect="1"/>
          </p:cNvPicPr>
          <p:nvPr/>
        </p:nvPicPr>
        <p:blipFill>
          <a:blip r:embed="rId4"/>
          <a:stretch>
            <a:fillRect/>
          </a:stretch>
        </p:blipFill>
        <p:spPr>
          <a:xfrm>
            <a:off x="6745858" y="598798"/>
            <a:ext cx="6858000" cy="6858000"/>
          </a:xfrm>
          <a:prstGeom prst="rect">
            <a:avLst/>
          </a:prstGeom>
        </p:spPr>
      </p:pic>
      <p:pic>
        <p:nvPicPr>
          <p:cNvPr id="6" name="Afbeelding 5">
            <a:extLst>
              <a:ext uri="{FF2B5EF4-FFF2-40B4-BE49-F238E27FC236}">
                <a16:creationId xmlns:a16="http://schemas.microsoft.com/office/drawing/2014/main" id="{E6ECBE25-9907-980A-6704-B3365AE63772}"/>
              </a:ext>
            </a:extLst>
          </p:cNvPr>
          <p:cNvPicPr>
            <a:picLocks noChangeAspect="1"/>
          </p:cNvPicPr>
          <p:nvPr/>
        </p:nvPicPr>
        <p:blipFill>
          <a:blip r:embed="rId5"/>
          <a:stretch>
            <a:fillRect/>
          </a:stretch>
        </p:blipFill>
        <p:spPr>
          <a:xfrm rot="20231128">
            <a:off x="-889985" y="-813623"/>
            <a:ext cx="5787483" cy="2824843"/>
          </a:xfrm>
          <a:prstGeom prst="rect">
            <a:avLst/>
          </a:prstGeom>
        </p:spPr>
      </p:pic>
      <p:pic>
        <p:nvPicPr>
          <p:cNvPr id="7" name="Afbeelding 6">
            <a:extLst>
              <a:ext uri="{FF2B5EF4-FFF2-40B4-BE49-F238E27FC236}">
                <a16:creationId xmlns:a16="http://schemas.microsoft.com/office/drawing/2014/main" id="{6A044018-1462-1CC8-E55B-F053AA9A88AC}"/>
              </a:ext>
            </a:extLst>
          </p:cNvPr>
          <p:cNvPicPr>
            <a:picLocks noChangeAspect="1"/>
          </p:cNvPicPr>
          <p:nvPr/>
        </p:nvPicPr>
        <p:blipFill>
          <a:blip r:embed="rId6"/>
          <a:stretch>
            <a:fillRect/>
          </a:stretch>
        </p:blipFill>
        <p:spPr>
          <a:xfrm rot="2329205">
            <a:off x="6578527" y="-1545811"/>
            <a:ext cx="7325628" cy="4120665"/>
          </a:xfrm>
          <a:prstGeom prst="rect">
            <a:avLst/>
          </a:prstGeom>
        </p:spPr>
      </p:pic>
    </p:spTree>
    <p:extLst>
      <p:ext uri="{BB962C8B-B14F-4D97-AF65-F5344CB8AC3E}">
        <p14:creationId xmlns:p14="http://schemas.microsoft.com/office/powerpoint/2010/main" val="41624800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BCB4EC2A-55CC-144B-F185-589498F5219B}"/>
              </a:ext>
            </a:extLst>
          </p:cNvPr>
          <p:cNvSpPr/>
          <p:nvPr/>
        </p:nvSpPr>
        <p:spPr>
          <a:xfrm>
            <a:off x="1994647" y="623943"/>
            <a:ext cx="9623612" cy="4584433"/>
          </a:xfrm>
          <a:prstGeom prst="roundRect">
            <a:avLst/>
          </a:prstGeom>
          <a:solidFill>
            <a:srgbClr val="00757C"/>
          </a:solidFill>
          <a:ln>
            <a:solidFill>
              <a:srgbClr val="0075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2" name="Titel 1">
            <a:extLst>
              <a:ext uri="{FF2B5EF4-FFF2-40B4-BE49-F238E27FC236}">
                <a16:creationId xmlns:a16="http://schemas.microsoft.com/office/drawing/2014/main" id="{54310165-B48B-03B1-83A2-16B2C81C98C2}"/>
              </a:ext>
            </a:extLst>
          </p:cNvPr>
          <p:cNvSpPr>
            <a:spLocks noGrp="1"/>
          </p:cNvSpPr>
          <p:nvPr>
            <p:ph type="ctrTitle"/>
          </p:nvPr>
        </p:nvSpPr>
        <p:spPr>
          <a:xfrm>
            <a:off x="4564364" y="845573"/>
            <a:ext cx="6260952" cy="3903407"/>
          </a:xfrm>
        </p:spPr>
        <p:txBody>
          <a:bodyPr>
            <a:noAutofit/>
          </a:bodyPr>
          <a:lstStyle/>
          <a:p>
            <a:pPr algn="l">
              <a:lnSpc>
                <a:spcPct val="100000"/>
              </a:lnSpc>
              <a:spcAft>
                <a:spcPts val="2400"/>
              </a:spcAft>
            </a:pPr>
            <a:br>
              <a:rPr lang="nl-BE" sz="7200" b="1" dirty="0">
                <a:solidFill>
                  <a:schemeClr val="bg1"/>
                </a:solidFill>
                <a:latin typeface="Roboto"/>
                <a:ea typeface="Roboto"/>
              </a:rPr>
            </a:br>
            <a:r>
              <a:rPr lang="nl-BE" sz="5400" b="1" dirty="0">
                <a:solidFill>
                  <a:schemeClr val="bg1"/>
                </a:solidFill>
                <a:latin typeface="Roboto"/>
                <a:ea typeface="Roboto"/>
              </a:rPr>
              <a:t>Een warm applaus &amp; een groot dankjewel!</a:t>
            </a:r>
            <a:br>
              <a:rPr lang="nl-BE" sz="7200" b="1" dirty="0">
                <a:solidFill>
                  <a:schemeClr val="bg1"/>
                </a:solidFill>
                <a:latin typeface="Roboto"/>
                <a:ea typeface="Roboto"/>
              </a:rPr>
            </a:br>
            <a:endParaRPr lang="nl-NL" sz="7200" dirty="0">
              <a:solidFill>
                <a:schemeClr val="bg1"/>
              </a:solidFill>
            </a:endParaRPr>
          </a:p>
        </p:txBody>
      </p:sp>
      <p:sp>
        <p:nvSpPr>
          <p:cNvPr id="5" name="Tijdelijke aanduiding voor dianummer 4">
            <a:extLst>
              <a:ext uri="{FF2B5EF4-FFF2-40B4-BE49-F238E27FC236}">
                <a16:creationId xmlns:a16="http://schemas.microsoft.com/office/drawing/2014/main" id="{3CEF98A0-A512-41D3-701E-15D19FCFFDBF}"/>
              </a:ext>
            </a:extLst>
          </p:cNvPr>
          <p:cNvSpPr>
            <a:spLocks noGrp="1"/>
          </p:cNvSpPr>
          <p:nvPr>
            <p:ph type="sldNum" sz="quarter" idx="12"/>
          </p:nvPr>
        </p:nvSpPr>
        <p:spPr/>
        <p:txBody>
          <a:bodyPr/>
          <a:lstStyle/>
          <a:p>
            <a:fld id="{7489E5C7-1257-4FA4-BB99-19922860BA5B}" type="slidenum">
              <a:rPr lang="nl-BE" smtClean="0"/>
              <a:t>42</a:t>
            </a:fld>
            <a:endParaRPr lang="nl-BE"/>
          </a:p>
        </p:txBody>
      </p:sp>
      <p:sp>
        <p:nvSpPr>
          <p:cNvPr id="3" name="Titel 1">
            <a:extLst>
              <a:ext uri="{FF2B5EF4-FFF2-40B4-BE49-F238E27FC236}">
                <a16:creationId xmlns:a16="http://schemas.microsoft.com/office/drawing/2014/main" id="{0AEE959D-CF71-6A50-E3EE-CBA51D568515}"/>
              </a:ext>
            </a:extLst>
          </p:cNvPr>
          <p:cNvSpPr txBox="1">
            <a:spLocks/>
          </p:cNvSpPr>
          <p:nvPr/>
        </p:nvSpPr>
        <p:spPr>
          <a:xfrm>
            <a:off x="358219" y="1453958"/>
            <a:ext cx="11453567"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BE" sz="8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6" name="Afbeelding 5">
            <a:extLst>
              <a:ext uri="{FF2B5EF4-FFF2-40B4-BE49-F238E27FC236}">
                <a16:creationId xmlns:a16="http://schemas.microsoft.com/office/drawing/2014/main" id="{879E527A-0EBE-33CF-0773-2D64246EB94F}"/>
              </a:ext>
            </a:extLst>
          </p:cNvPr>
          <p:cNvPicPr>
            <a:picLocks noChangeAspect="1"/>
          </p:cNvPicPr>
          <p:nvPr/>
        </p:nvPicPr>
        <p:blipFill>
          <a:blip r:embed="rId4"/>
          <a:stretch>
            <a:fillRect/>
          </a:stretch>
        </p:blipFill>
        <p:spPr>
          <a:xfrm>
            <a:off x="-1799406" y="166993"/>
            <a:ext cx="6995295" cy="6995295"/>
          </a:xfrm>
          <a:prstGeom prst="rect">
            <a:avLst/>
          </a:prstGeom>
        </p:spPr>
      </p:pic>
    </p:spTree>
    <p:extLst>
      <p:ext uri="{BB962C8B-B14F-4D97-AF65-F5344CB8AC3E}">
        <p14:creationId xmlns:p14="http://schemas.microsoft.com/office/powerpoint/2010/main" val="22563933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BCB4EC2A-55CC-144B-F185-589498F5219B}"/>
              </a:ext>
            </a:extLst>
          </p:cNvPr>
          <p:cNvSpPr/>
          <p:nvPr/>
        </p:nvSpPr>
        <p:spPr>
          <a:xfrm>
            <a:off x="358219" y="514521"/>
            <a:ext cx="9623612" cy="458443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2" name="Titel 1">
            <a:extLst>
              <a:ext uri="{FF2B5EF4-FFF2-40B4-BE49-F238E27FC236}">
                <a16:creationId xmlns:a16="http://schemas.microsoft.com/office/drawing/2014/main" id="{54310165-B48B-03B1-83A2-16B2C81C98C2}"/>
              </a:ext>
            </a:extLst>
          </p:cNvPr>
          <p:cNvSpPr>
            <a:spLocks noGrp="1"/>
          </p:cNvSpPr>
          <p:nvPr>
            <p:ph type="ctrTitle"/>
          </p:nvPr>
        </p:nvSpPr>
        <p:spPr>
          <a:xfrm>
            <a:off x="610209" y="1612937"/>
            <a:ext cx="7605657" cy="2782082"/>
          </a:xfrm>
        </p:spPr>
        <p:txBody>
          <a:bodyPr>
            <a:noAutofit/>
          </a:bodyPr>
          <a:lstStyle/>
          <a:p>
            <a:pPr algn="l">
              <a:lnSpc>
                <a:spcPct val="100000"/>
              </a:lnSpc>
              <a:spcAft>
                <a:spcPts val="2400"/>
              </a:spcAft>
            </a:pPr>
            <a:br>
              <a:rPr lang="nl-BE" sz="7200" b="1" dirty="0">
                <a:solidFill>
                  <a:srgbClr val="00757C"/>
                </a:solidFill>
                <a:latin typeface="Roboto"/>
                <a:ea typeface="Roboto"/>
              </a:rPr>
            </a:br>
            <a:r>
              <a:rPr lang="nl-BE" sz="7200" b="1" dirty="0">
                <a:solidFill>
                  <a:srgbClr val="00757C"/>
                </a:solidFill>
                <a:latin typeface="Roboto"/>
                <a:ea typeface="Roboto"/>
              </a:rPr>
              <a:t>Showkoor </a:t>
            </a:r>
            <a:br>
              <a:rPr lang="nl-BE" sz="7200" b="1" dirty="0">
                <a:solidFill>
                  <a:srgbClr val="00757C"/>
                </a:solidFill>
                <a:latin typeface="Roboto"/>
                <a:ea typeface="Roboto"/>
              </a:rPr>
            </a:br>
            <a:r>
              <a:rPr lang="nl-BE" sz="7200" b="1" dirty="0">
                <a:solidFill>
                  <a:srgbClr val="00757C"/>
                </a:solidFill>
                <a:latin typeface="Roboto"/>
                <a:ea typeface="Roboto"/>
              </a:rPr>
              <a:t>Rise Up </a:t>
            </a:r>
            <a:br>
              <a:rPr lang="nl-BE" sz="7200" b="1" dirty="0">
                <a:solidFill>
                  <a:srgbClr val="00757C"/>
                </a:solidFill>
                <a:latin typeface="Roboto"/>
                <a:ea typeface="Roboto"/>
              </a:rPr>
            </a:br>
            <a:r>
              <a:rPr lang="nl-BE" sz="2800" dirty="0">
                <a:solidFill>
                  <a:srgbClr val="00757C"/>
                </a:solidFill>
                <a:latin typeface="Roboto"/>
                <a:ea typeface="Roboto"/>
              </a:rPr>
              <a:t>uit Pelt</a:t>
            </a:r>
            <a:endParaRPr lang="nl-NL" sz="2800" dirty="0">
              <a:solidFill>
                <a:srgbClr val="00757C"/>
              </a:solidFill>
            </a:endParaRPr>
          </a:p>
        </p:txBody>
      </p:sp>
      <p:sp>
        <p:nvSpPr>
          <p:cNvPr id="5" name="Tijdelijke aanduiding voor dianummer 4">
            <a:extLst>
              <a:ext uri="{FF2B5EF4-FFF2-40B4-BE49-F238E27FC236}">
                <a16:creationId xmlns:a16="http://schemas.microsoft.com/office/drawing/2014/main" id="{3CEF98A0-A512-41D3-701E-15D19FCFFDBF}"/>
              </a:ext>
            </a:extLst>
          </p:cNvPr>
          <p:cNvSpPr>
            <a:spLocks noGrp="1"/>
          </p:cNvSpPr>
          <p:nvPr>
            <p:ph type="sldNum" sz="quarter" idx="12"/>
          </p:nvPr>
        </p:nvSpPr>
        <p:spPr/>
        <p:txBody>
          <a:bodyPr/>
          <a:lstStyle/>
          <a:p>
            <a:fld id="{7489E5C7-1257-4FA4-BB99-19922860BA5B}" type="slidenum">
              <a:rPr lang="nl-BE" smtClean="0"/>
              <a:t>43</a:t>
            </a:fld>
            <a:endParaRPr lang="nl-BE"/>
          </a:p>
        </p:txBody>
      </p:sp>
      <p:sp>
        <p:nvSpPr>
          <p:cNvPr id="3" name="Titel 1">
            <a:extLst>
              <a:ext uri="{FF2B5EF4-FFF2-40B4-BE49-F238E27FC236}">
                <a16:creationId xmlns:a16="http://schemas.microsoft.com/office/drawing/2014/main" id="{0AEE959D-CF71-6A50-E3EE-CBA51D568515}"/>
              </a:ext>
            </a:extLst>
          </p:cNvPr>
          <p:cNvSpPr txBox="1">
            <a:spLocks/>
          </p:cNvSpPr>
          <p:nvPr/>
        </p:nvSpPr>
        <p:spPr>
          <a:xfrm>
            <a:off x="358219" y="1453958"/>
            <a:ext cx="11453567"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BE" sz="8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8" name="Afbeelding 7">
            <a:extLst>
              <a:ext uri="{FF2B5EF4-FFF2-40B4-BE49-F238E27FC236}">
                <a16:creationId xmlns:a16="http://schemas.microsoft.com/office/drawing/2014/main" id="{22DF64A0-153F-A4C6-6B32-8E5112E667AB}"/>
              </a:ext>
            </a:extLst>
          </p:cNvPr>
          <p:cNvPicPr>
            <a:picLocks noChangeAspect="1"/>
          </p:cNvPicPr>
          <p:nvPr/>
        </p:nvPicPr>
        <p:blipFill>
          <a:blip r:embed="rId4">
            <a:biLevel thresh="25000"/>
            <a:alphaModFix amt="78000"/>
          </a:blip>
          <a:stretch>
            <a:fillRect/>
          </a:stretch>
        </p:blipFill>
        <p:spPr>
          <a:xfrm>
            <a:off x="9981831" y="1259833"/>
            <a:ext cx="1145323" cy="1261630"/>
          </a:xfrm>
          <a:prstGeom prst="rect">
            <a:avLst/>
          </a:prstGeom>
        </p:spPr>
      </p:pic>
      <p:pic>
        <p:nvPicPr>
          <p:cNvPr id="9" name="Afbeelding 8">
            <a:extLst>
              <a:ext uri="{FF2B5EF4-FFF2-40B4-BE49-F238E27FC236}">
                <a16:creationId xmlns:a16="http://schemas.microsoft.com/office/drawing/2014/main" id="{F6EE7270-2DF1-241B-206F-EB453D6DA337}"/>
              </a:ext>
            </a:extLst>
          </p:cNvPr>
          <p:cNvPicPr>
            <a:picLocks noChangeAspect="1"/>
          </p:cNvPicPr>
          <p:nvPr/>
        </p:nvPicPr>
        <p:blipFill>
          <a:blip r:embed="rId5">
            <a:alphaModFix amt="61000"/>
          </a:blip>
          <a:stretch>
            <a:fillRect/>
          </a:stretch>
        </p:blipFill>
        <p:spPr>
          <a:xfrm>
            <a:off x="8610600" y="388168"/>
            <a:ext cx="1154420" cy="1271650"/>
          </a:xfrm>
          <a:prstGeom prst="rect">
            <a:avLst/>
          </a:prstGeom>
          <a:effectLst/>
        </p:spPr>
      </p:pic>
      <p:pic>
        <p:nvPicPr>
          <p:cNvPr id="10" name="Afbeelding 9" descr="Afbeelding met speelgoed&#10;&#10;Automatisch gegenereerde beschrijving">
            <a:extLst>
              <a:ext uri="{FF2B5EF4-FFF2-40B4-BE49-F238E27FC236}">
                <a16:creationId xmlns:a16="http://schemas.microsoft.com/office/drawing/2014/main" id="{A0186ADD-ABFE-8D96-5A6A-E88E72A57C55}"/>
              </a:ext>
            </a:extLst>
          </p:cNvPr>
          <p:cNvPicPr>
            <a:picLocks noChangeAspect="1"/>
          </p:cNvPicPr>
          <p:nvPr/>
        </p:nvPicPr>
        <p:blipFill>
          <a:blip r:embed="rId6"/>
          <a:stretch>
            <a:fillRect/>
          </a:stretch>
        </p:blipFill>
        <p:spPr>
          <a:xfrm>
            <a:off x="6995150" y="1453958"/>
            <a:ext cx="5591016" cy="5591016"/>
          </a:xfrm>
          <a:prstGeom prst="rect">
            <a:avLst/>
          </a:prstGeom>
        </p:spPr>
      </p:pic>
      <p:pic>
        <p:nvPicPr>
          <p:cNvPr id="11" name="Afbeelding 10">
            <a:extLst>
              <a:ext uri="{FF2B5EF4-FFF2-40B4-BE49-F238E27FC236}">
                <a16:creationId xmlns:a16="http://schemas.microsoft.com/office/drawing/2014/main" id="{65D279F7-209D-243D-79E5-0361D0F7D52C}"/>
              </a:ext>
            </a:extLst>
          </p:cNvPr>
          <p:cNvPicPr>
            <a:picLocks noChangeAspect="1"/>
          </p:cNvPicPr>
          <p:nvPr/>
        </p:nvPicPr>
        <p:blipFill>
          <a:blip r:embed="rId4">
            <a:biLevel thresh="25000"/>
            <a:alphaModFix amt="78000"/>
          </a:blip>
          <a:stretch>
            <a:fillRect/>
          </a:stretch>
        </p:blipFill>
        <p:spPr>
          <a:xfrm>
            <a:off x="6657552" y="1023993"/>
            <a:ext cx="1145323" cy="1261630"/>
          </a:xfrm>
          <a:prstGeom prst="rect">
            <a:avLst/>
          </a:prstGeom>
        </p:spPr>
      </p:pic>
    </p:spTree>
    <p:extLst>
      <p:ext uri="{BB962C8B-B14F-4D97-AF65-F5344CB8AC3E}">
        <p14:creationId xmlns:p14="http://schemas.microsoft.com/office/powerpoint/2010/main" val="17625840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BCB4EC2A-55CC-144B-F185-589498F5219B}"/>
              </a:ext>
            </a:extLst>
          </p:cNvPr>
          <p:cNvSpPr/>
          <p:nvPr/>
        </p:nvSpPr>
        <p:spPr>
          <a:xfrm>
            <a:off x="1994647" y="623943"/>
            <a:ext cx="9623612" cy="4584433"/>
          </a:xfrm>
          <a:prstGeom prst="roundRect">
            <a:avLst/>
          </a:prstGeom>
          <a:solidFill>
            <a:srgbClr val="00757C"/>
          </a:solidFill>
          <a:ln>
            <a:solidFill>
              <a:srgbClr val="0075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2" name="Titel 1">
            <a:extLst>
              <a:ext uri="{FF2B5EF4-FFF2-40B4-BE49-F238E27FC236}">
                <a16:creationId xmlns:a16="http://schemas.microsoft.com/office/drawing/2014/main" id="{54310165-B48B-03B1-83A2-16B2C81C98C2}"/>
              </a:ext>
            </a:extLst>
          </p:cNvPr>
          <p:cNvSpPr>
            <a:spLocks noGrp="1"/>
          </p:cNvSpPr>
          <p:nvPr>
            <p:ph type="ctrTitle"/>
          </p:nvPr>
        </p:nvSpPr>
        <p:spPr>
          <a:xfrm>
            <a:off x="4318558" y="1170847"/>
            <a:ext cx="6260952" cy="4243921"/>
          </a:xfrm>
        </p:spPr>
        <p:txBody>
          <a:bodyPr>
            <a:noAutofit/>
          </a:bodyPr>
          <a:lstStyle/>
          <a:p>
            <a:pPr algn="l">
              <a:lnSpc>
                <a:spcPct val="100000"/>
              </a:lnSpc>
              <a:spcAft>
                <a:spcPts val="2400"/>
              </a:spcAft>
            </a:pPr>
            <a:r>
              <a:rPr lang="nl-BE" sz="4000" b="1" dirty="0">
                <a:solidFill>
                  <a:schemeClr val="bg1"/>
                </a:solidFill>
                <a:latin typeface="Roboto"/>
                <a:ea typeface="Roboto"/>
              </a:rPr>
              <a:t>De prijsuitreiking zit erop. Fijn dat je er bij was! </a:t>
            </a:r>
            <a:br>
              <a:rPr lang="nl-BE" sz="4000" b="1" dirty="0">
                <a:solidFill>
                  <a:schemeClr val="bg1"/>
                </a:solidFill>
                <a:latin typeface="Roboto"/>
                <a:ea typeface="Roboto"/>
              </a:rPr>
            </a:br>
            <a:br>
              <a:rPr lang="nl-BE" sz="7200" b="1" dirty="0">
                <a:solidFill>
                  <a:schemeClr val="bg1"/>
                </a:solidFill>
                <a:latin typeface="Roboto"/>
                <a:ea typeface="Roboto"/>
              </a:rPr>
            </a:br>
            <a:endParaRPr lang="nl-NL" sz="7200" dirty="0">
              <a:solidFill>
                <a:schemeClr val="bg1"/>
              </a:solidFill>
            </a:endParaRPr>
          </a:p>
        </p:txBody>
      </p:sp>
      <p:sp>
        <p:nvSpPr>
          <p:cNvPr id="5" name="Tijdelijke aanduiding voor dianummer 4">
            <a:extLst>
              <a:ext uri="{FF2B5EF4-FFF2-40B4-BE49-F238E27FC236}">
                <a16:creationId xmlns:a16="http://schemas.microsoft.com/office/drawing/2014/main" id="{3CEF98A0-A512-41D3-701E-15D19FCFFDBF}"/>
              </a:ext>
            </a:extLst>
          </p:cNvPr>
          <p:cNvSpPr>
            <a:spLocks noGrp="1"/>
          </p:cNvSpPr>
          <p:nvPr>
            <p:ph type="sldNum" sz="quarter" idx="12"/>
          </p:nvPr>
        </p:nvSpPr>
        <p:spPr/>
        <p:txBody>
          <a:bodyPr/>
          <a:lstStyle/>
          <a:p>
            <a:fld id="{7489E5C7-1257-4FA4-BB99-19922860BA5B}" type="slidenum">
              <a:rPr lang="nl-BE" smtClean="0"/>
              <a:t>44</a:t>
            </a:fld>
            <a:endParaRPr lang="nl-BE"/>
          </a:p>
        </p:txBody>
      </p:sp>
      <p:sp>
        <p:nvSpPr>
          <p:cNvPr id="3" name="Titel 1">
            <a:extLst>
              <a:ext uri="{FF2B5EF4-FFF2-40B4-BE49-F238E27FC236}">
                <a16:creationId xmlns:a16="http://schemas.microsoft.com/office/drawing/2014/main" id="{0AEE959D-CF71-6A50-E3EE-CBA51D568515}"/>
              </a:ext>
            </a:extLst>
          </p:cNvPr>
          <p:cNvSpPr txBox="1">
            <a:spLocks/>
          </p:cNvSpPr>
          <p:nvPr/>
        </p:nvSpPr>
        <p:spPr>
          <a:xfrm>
            <a:off x="358219" y="1453958"/>
            <a:ext cx="11453567"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BE" sz="8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6" name="Afbeelding 5">
            <a:extLst>
              <a:ext uri="{FF2B5EF4-FFF2-40B4-BE49-F238E27FC236}">
                <a16:creationId xmlns:a16="http://schemas.microsoft.com/office/drawing/2014/main" id="{879E527A-0EBE-33CF-0773-2D64246EB94F}"/>
              </a:ext>
            </a:extLst>
          </p:cNvPr>
          <p:cNvPicPr>
            <a:picLocks noChangeAspect="1"/>
          </p:cNvPicPr>
          <p:nvPr/>
        </p:nvPicPr>
        <p:blipFill>
          <a:blip r:embed="rId4"/>
          <a:stretch>
            <a:fillRect/>
          </a:stretch>
        </p:blipFill>
        <p:spPr>
          <a:xfrm>
            <a:off x="-1799406" y="166993"/>
            <a:ext cx="6995295" cy="6995295"/>
          </a:xfrm>
          <a:prstGeom prst="rect">
            <a:avLst/>
          </a:prstGeom>
        </p:spPr>
      </p:pic>
    </p:spTree>
    <p:extLst>
      <p:ext uri="{BB962C8B-B14F-4D97-AF65-F5344CB8AC3E}">
        <p14:creationId xmlns:p14="http://schemas.microsoft.com/office/powerpoint/2010/main" val="30800195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BCB4EC2A-55CC-144B-F185-589498F5219B}"/>
              </a:ext>
            </a:extLst>
          </p:cNvPr>
          <p:cNvSpPr/>
          <p:nvPr/>
        </p:nvSpPr>
        <p:spPr>
          <a:xfrm>
            <a:off x="1994647" y="623943"/>
            <a:ext cx="9623612" cy="4584433"/>
          </a:xfrm>
          <a:prstGeom prst="roundRect">
            <a:avLst/>
          </a:prstGeom>
          <a:solidFill>
            <a:srgbClr val="00757C"/>
          </a:solidFill>
          <a:ln>
            <a:solidFill>
              <a:srgbClr val="0075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2" name="Titel 1">
            <a:extLst>
              <a:ext uri="{FF2B5EF4-FFF2-40B4-BE49-F238E27FC236}">
                <a16:creationId xmlns:a16="http://schemas.microsoft.com/office/drawing/2014/main" id="{54310165-B48B-03B1-83A2-16B2C81C98C2}"/>
              </a:ext>
            </a:extLst>
          </p:cNvPr>
          <p:cNvSpPr>
            <a:spLocks noGrp="1"/>
          </p:cNvSpPr>
          <p:nvPr>
            <p:ph type="ctrTitle"/>
          </p:nvPr>
        </p:nvSpPr>
        <p:spPr>
          <a:xfrm>
            <a:off x="4318558" y="340948"/>
            <a:ext cx="6260952" cy="3903407"/>
          </a:xfrm>
        </p:spPr>
        <p:txBody>
          <a:bodyPr>
            <a:noAutofit/>
          </a:bodyPr>
          <a:lstStyle/>
          <a:p>
            <a:pPr algn="l">
              <a:lnSpc>
                <a:spcPct val="100000"/>
              </a:lnSpc>
              <a:spcAft>
                <a:spcPts val="2400"/>
              </a:spcAft>
            </a:pPr>
            <a:r>
              <a:rPr lang="nl-BE" sz="4000" b="1" dirty="0">
                <a:solidFill>
                  <a:schemeClr val="bg1"/>
                </a:solidFill>
                <a:latin typeface="Roboto"/>
                <a:ea typeface="Roboto"/>
              </a:rPr>
              <a:t>Tijd om te klinken en </a:t>
            </a:r>
            <a:br>
              <a:rPr lang="nl-BE" sz="4000" b="1" dirty="0">
                <a:solidFill>
                  <a:schemeClr val="bg1"/>
                </a:solidFill>
                <a:latin typeface="Roboto"/>
                <a:ea typeface="Roboto"/>
              </a:rPr>
            </a:br>
            <a:r>
              <a:rPr lang="nl-BE" sz="4000" b="1" dirty="0">
                <a:solidFill>
                  <a:schemeClr val="bg1"/>
                </a:solidFill>
                <a:latin typeface="Roboto"/>
                <a:ea typeface="Roboto"/>
              </a:rPr>
              <a:t>poseren bij de fotograaf!</a:t>
            </a:r>
            <a:br>
              <a:rPr lang="nl-BE" sz="7200" b="1" dirty="0">
                <a:solidFill>
                  <a:schemeClr val="bg1"/>
                </a:solidFill>
                <a:latin typeface="Roboto"/>
                <a:ea typeface="Roboto"/>
              </a:rPr>
            </a:br>
            <a:endParaRPr lang="nl-NL" sz="7200" dirty="0">
              <a:solidFill>
                <a:schemeClr val="bg1"/>
              </a:solidFill>
            </a:endParaRPr>
          </a:p>
        </p:txBody>
      </p:sp>
      <p:sp>
        <p:nvSpPr>
          <p:cNvPr id="5" name="Tijdelijke aanduiding voor dianummer 4">
            <a:extLst>
              <a:ext uri="{FF2B5EF4-FFF2-40B4-BE49-F238E27FC236}">
                <a16:creationId xmlns:a16="http://schemas.microsoft.com/office/drawing/2014/main" id="{3CEF98A0-A512-41D3-701E-15D19FCFFDBF}"/>
              </a:ext>
            </a:extLst>
          </p:cNvPr>
          <p:cNvSpPr>
            <a:spLocks noGrp="1"/>
          </p:cNvSpPr>
          <p:nvPr>
            <p:ph type="sldNum" sz="quarter" idx="12"/>
          </p:nvPr>
        </p:nvSpPr>
        <p:spPr/>
        <p:txBody>
          <a:bodyPr/>
          <a:lstStyle/>
          <a:p>
            <a:fld id="{7489E5C7-1257-4FA4-BB99-19922860BA5B}" type="slidenum">
              <a:rPr lang="nl-BE" smtClean="0"/>
              <a:t>45</a:t>
            </a:fld>
            <a:endParaRPr lang="nl-BE"/>
          </a:p>
        </p:txBody>
      </p:sp>
      <p:sp>
        <p:nvSpPr>
          <p:cNvPr id="3" name="Titel 1">
            <a:extLst>
              <a:ext uri="{FF2B5EF4-FFF2-40B4-BE49-F238E27FC236}">
                <a16:creationId xmlns:a16="http://schemas.microsoft.com/office/drawing/2014/main" id="{0AEE959D-CF71-6A50-E3EE-CBA51D568515}"/>
              </a:ext>
            </a:extLst>
          </p:cNvPr>
          <p:cNvSpPr txBox="1">
            <a:spLocks/>
          </p:cNvSpPr>
          <p:nvPr/>
        </p:nvSpPr>
        <p:spPr>
          <a:xfrm>
            <a:off x="358219" y="1453958"/>
            <a:ext cx="11453567"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BE" sz="8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6" name="Afbeelding 5">
            <a:extLst>
              <a:ext uri="{FF2B5EF4-FFF2-40B4-BE49-F238E27FC236}">
                <a16:creationId xmlns:a16="http://schemas.microsoft.com/office/drawing/2014/main" id="{879E527A-0EBE-33CF-0773-2D64246EB94F}"/>
              </a:ext>
            </a:extLst>
          </p:cNvPr>
          <p:cNvPicPr>
            <a:picLocks noChangeAspect="1"/>
          </p:cNvPicPr>
          <p:nvPr/>
        </p:nvPicPr>
        <p:blipFill>
          <a:blip r:embed="rId4"/>
          <a:stretch>
            <a:fillRect/>
          </a:stretch>
        </p:blipFill>
        <p:spPr>
          <a:xfrm>
            <a:off x="-1799406" y="166993"/>
            <a:ext cx="6995295" cy="6995295"/>
          </a:xfrm>
          <a:prstGeom prst="rect">
            <a:avLst/>
          </a:prstGeom>
        </p:spPr>
      </p:pic>
    </p:spTree>
    <p:extLst>
      <p:ext uri="{BB962C8B-B14F-4D97-AF65-F5344CB8AC3E}">
        <p14:creationId xmlns:p14="http://schemas.microsoft.com/office/powerpoint/2010/main" val="697312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BCB4EC2A-55CC-144B-F185-589498F5219B}"/>
              </a:ext>
            </a:extLst>
          </p:cNvPr>
          <p:cNvSpPr/>
          <p:nvPr/>
        </p:nvSpPr>
        <p:spPr>
          <a:xfrm>
            <a:off x="358219" y="514521"/>
            <a:ext cx="9623612" cy="4584433"/>
          </a:xfrm>
          <a:prstGeom prst="roundRect">
            <a:avLst/>
          </a:prstGeom>
          <a:solidFill>
            <a:srgbClr val="00757C"/>
          </a:solidFill>
          <a:ln>
            <a:solidFill>
              <a:srgbClr val="0075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2" name="Titel 1">
            <a:extLst>
              <a:ext uri="{FF2B5EF4-FFF2-40B4-BE49-F238E27FC236}">
                <a16:creationId xmlns:a16="http://schemas.microsoft.com/office/drawing/2014/main" id="{54310165-B48B-03B1-83A2-16B2C81C98C2}"/>
              </a:ext>
            </a:extLst>
          </p:cNvPr>
          <p:cNvSpPr>
            <a:spLocks noGrp="1"/>
          </p:cNvSpPr>
          <p:nvPr>
            <p:ph type="ctrTitle"/>
          </p:nvPr>
        </p:nvSpPr>
        <p:spPr>
          <a:xfrm>
            <a:off x="610209" y="1758993"/>
            <a:ext cx="7605657" cy="2387600"/>
          </a:xfrm>
        </p:spPr>
        <p:txBody>
          <a:bodyPr>
            <a:noAutofit/>
          </a:bodyPr>
          <a:lstStyle/>
          <a:p>
            <a:pPr algn="l">
              <a:lnSpc>
                <a:spcPct val="100000"/>
              </a:lnSpc>
              <a:spcAft>
                <a:spcPts val="2400"/>
              </a:spcAft>
            </a:pPr>
            <a:r>
              <a:rPr lang="nl-BE" sz="7200" b="1" dirty="0">
                <a:solidFill>
                  <a:schemeClr val="bg1"/>
                </a:solidFill>
                <a:latin typeface="Roboto"/>
                <a:ea typeface="Roboto"/>
              </a:rPr>
              <a:t>Junior Journalist</a:t>
            </a:r>
            <a:br>
              <a:rPr lang="nl-BE" sz="7200" b="1" dirty="0">
                <a:solidFill>
                  <a:schemeClr val="bg1"/>
                </a:solidFill>
                <a:latin typeface="Roboto"/>
                <a:ea typeface="Roboto"/>
              </a:rPr>
            </a:br>
            <a:endParaRPr lang="nl-NL" sz="7200" dirty="0">
              <a:solidFill>
                <a:schemeClr val="bg1"/>
              </a:solidFill>
            </a:endParaRPr>
          </a:p>
        </p:txBody>
      </p:sp>
      <p:sp>
        <p:nvSpPr>
          <p:cNvPr id="5" name="Tijdelijke aanduiding voor dianummer 4">
            <a:extLst>
              <a:ext uri="{FF2B5EF4-FFF2-40B4-BE49-F238E27FC236}">
                <a16:creationId xmlns:a16="http://schemas.microsoft.com/office/drawing/2014/main" id="{3CEF98A0-A512-41D3-701E-15D19FCFFDBF}"/>
              </a:ext>
            </a:extLst>
          </p:cNvPr>
          <p:cNvSpPr>
            <a:spLocks noGrp="1"/>
          </p:cNvSpPr>
          <p:nvPr>
            <p:ph type="sldNum" sz="quarter" idx="12"/>
          </p:nvPr>
        </p:nvSpPr>
        <p:spPr/>
        <p:txBody>
          <a:bodyPr/>
          <a:lstStyle/>
          <a:p>
            <a:fld id="{7489E5C7-1257-4FA4-BB99-19922860BA5B}" type="slidenum">
              <a:rPr lang="nl-BE" smtClean="0"/>
              <a:t>5</a:t>
            </a:fld>
            <a:endParaRPr lang="nl-BE"/>
          </a:p>
        </p:txBody>
      </p:sp>
      <p:sp>
        <p:nvSpPr>
          <p:cNvPr id="3" name="Titel 1">
            <a:extLst>
              <a:ext uri="{FF2B5EF4-FFF2-40B4-BE49-F238E27FC236}">
                <a16:creationId xmlns:a16="http://schemas.microsoft.com/office/drawing/2014/main" id="{0AEE959D-CF71-6A50-E3EE-CBA51D568515}"/>
              </a:ext>
            </a:extLst>
          </p:cNvPr>
          <p:cNvSpPr txBox="1">
            <a:spLocks/>
          </p:cNvSpPr>
          <p:nvPr/>
        </p:nvSpPr>
        <p:spPr>
          <a:xfrm>
            <a:off x="358219" y="1453958"/>
            <a:ext cx="11453567"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BE" sz="8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7" name="Afbeelding 6">
            <a:extLst>
              <a:ext uri="{FF2B5EF4-FFF2-40B4-BE49-F238E27FC236}">
                <a16:creationId xmlns:a16="http://schemas.microsoft.com/office/drawing/2014/main" id="{AAE7406D-F001-8F4C-CE27-F864615E1192}"/>
              </a:ext>
            </a:extLst>
          </p:cNvPr>
          <p:cNvPicPr>
            <a:picLocks noChangeAspect="1"/>
          </p:cNvPicPr>
          <p:nvPr/>
        </p:nvPicPr>
        <p:blipFill>
          <a:blip r:embed="rId4"/>
          <a:stretch>
            <a:fillRect/>
          </a:stretch>
        </p:blipFill>
        <p:spPr>
          <a:xfrm>
            <a:off x="7230008" y="458686"/>
            <a:ext cx="4833768" cy="6399314"/>
          </a:xfrm>
          <a:prstGeom prst="rect">
            <a:avLst/>
          </a:prstGeom>
        </p:spPr>
      </p:pic>
    </p:spTree>
    <p:extLst>
      <p:ext uri="{BB962C8B-B14F-4D97-AF65-F5344CB8AC3E}">
        <p14:creationId xmlns:p14="http://schemas.microsoft.com/office/powerpoint/2010/main" val="745042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BCB4EC2A-55CC-144B-F185-589498F5219B}"/>
              </a:ext>
            </a:extLst>
          </p:cNvPr>
          <p:cNvSpPr/>
          <p:nvPr/>
        </p:nvSpPr>
        <p:spPr>
          <a:xfrm>
            <a:off x="1994647" y="623943"/>
            <a:ext cx="9623612" cy="4584433"/>
          </a:xfrm>
          <a:prstGeom prst="roundRect">
            <a:avLst/>
          </a:prstGeom>
          <a:solidFill>
            <a:srgbClr val="00757C"/>
          </a:solidFill>
          <a:ln>
            <a:solidFill>
              <a:srgbClr val="00757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2" name="Titel 1">
            <a:extLst>
              <a:ext uri="{FF2B5EF4-FFF2-40B4-BE49-F238E27FC236}">
                <a16:creationId xmlns:a16="http://schemas.microsoft.com/office/drawing/2014/main" id="{54310165-B48B-03B1-83A2-16B2C81C98C2}"/>
              </a:ext>
            </a:extLst>
          </p:cNvPr>
          <p:cNvSpPr>
            <a:spLocks noGrp="1"/>
          </p:cNvSpPr>
          <p:nvPr>
            <p:ph type="ctrTitle"/>
          </p:nvPr>
        </p:nvSpPr>
        <p:spPr>
          <a:xfrm>
            <a:off x="4023590" y="816078"/>
            <a:ext cx="6260952" cy="1022555"/>
          </a:xfrm>
        </p:spPr>
        <p:txBody>
          <a:bodyPr>
            <a:noAutofit/>
          </a:bodyPr>
          <a:lstStyle/>
          <a:p>
            <a:pPr algn="l">
              <a:lnSpc>
                <a:spcPct val="100000"/>
              </a:lnSpc>
              <a:spcAft>
                <a:spcPts val="2400"/>
              </a:spcAft>
            </a:pPr>
            <a:br>
              <a:rPr lang="nl-BE" sz="7200" b="1" dirty="0">
                <a:solidFill>
                  <a:schemeClr val="bg1"/>
                </a:solidFill>
                <a:latin typeface="Roboto"/>
                <a:ea typeface="Roboto"/>
              </a:rPr>
            </a:br>
            <a:br>
              <a:rPr lang="nl-BE" sz="7200" b="1" dirty="0">
                <a:solidFill>
                  <a:schemeClr val="bg1"/>
                </a:solidFill>
                <a:latin typeface="Roboto"/>
                <a:ea typeface="Roboto"/>
              </a:rPr>
            </a:br>
            <a:r>
              <a:rPr lang="nl-BE" sz="2400" b="1" dirty="0">
                <a:solidFill>
                  <a:schemeClr val="bg1"/>
                </a:solidFill>
                <a:latin typeface="Roboto"/>
                <a:ea typeface="Roboto"/>
              </a:rPr>
              <a:t>Junior Journalist dankt</a:t>
            </a:r>
            <a:endParaRPr lang="nl-NL" sz="2400" dirty="0">
              <a:solidFill>
                <a:schemeClr val="bg1"/>
              </a:solidFill>
            </a:endParaRPr>
          </a:p>
        </p:txBody>
      </p:sp>
      <p:sp>
        <p:nvSpPr>
          <p:cNvPr id="5" name="Tijdelijke aanduiding voor dianummer 4">
            <a:extLst>
              <a:ext uri="{FF2B5EF4-FFF2-40B4-BE49-F238E27FC236}">
                <a16:creationId xmlns:a16="http://schemas.microsoft.com/office/drawing/2014/main" id="{3CEF98A0-A512-41D3-701E-15D19FCFFDBF}"/>
              </a:ext>
            </a:extLst>
          </p:cNvPr>
          <p:cNvSpPr>
            <a:spLocks noGrp="1"/>
          </p:cNvSpPr>
          <p:nvPr>
            <p:ph type="sldNum" sz="quarter" idx="12"/>
          </p:nvPr>
        </p:nvSpPr>
        <p:spPr/>
        <p:txBody>
          <a:bodyPr/>
          <a:lstStyle/>
          <a:p>
            <a:fld id="{7489E5C7-1257-4FA4-BB99-19922860BA5B}" type="slidenum">
              <a:rPr lang="nl-BE" smtClean="0"/>
              <a:t>6</a:t>
            </a:fld>
            <a:endParaRPr lang="nl-BE"/>
          </a:p>
        </p:txBody>
      </p:sp>
      <p:sp>
        <p:nvSpPr>
          <p:cNvPr id="3" name="Titel 1">
            <a:extLst>
              <a:ext uri="{FF2B5EF4-FFF2-40B4-BE49-F238E27FC236}">
                <a16:creationId xmlns:a16="http://schemas.microsoft.com/office/drawing/2014/main" id="{0AEE959D-CF71-6A50-E3EE-CBA51D568515}"/>
              </a:ext>
            </a:extLst>
          </p:cNvPr>
          <p:cNvSpPr txBox="1">
            <a:spLocks/>
          </p:cNvSpPr>
          <p:nvPr/>
        </p:nvSpPr>
        <p:spPr>
          <a:xfrm>
            <a:off x="358219" y="1453958"/>
            <a:ext cx="11453567"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BE" sz="8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6" name="Afbeelding 5">
            <a:extLst>
              <a:ext uri="{FF2B5EF4-FFF2-40B4-BE49-F238E27FC236}">
                <a16:creationId xmlns:a16="http://schemas.microsoft.com/office/drawing/2014/main" id="{879E527A-0EBE-33CF-0773-2D64246EB94F}"/>
              </a:ext>
            </a:extLst>
          </p:cNvPr>
          <p:cNvPicPr>
            <a:picLocks noChangeAspect="1"/>
          </p:cNvPicPr>
          <p:nvPr/>
        </p:nvPicPr>
        <p:blipFill>
          <a:blip r:embed="rId4"/>
          <a:stretch>
            <a:fillRect/>
          </a:stretch>
        </p:blipFill>
        <p:spPr>
          <a:xfrm>
            <a:off x="-1799406" y="166993"/>
            <a:ext cx="6995295" cy="6995295"/>
          </a:xfrm>
          <a:prstGeom prst="rect">
            <a:avLst/>
          </a:prstGeom>
        </p:spPr>
      </p:pic>
      <p:pic>
        <p:nvPicPr>
          <p:cNvPr id="8" name="Afbeelding 7" descr="Afbeelding met tekst, clipart, vectorafbeeldingen, visitekaartje&#10;&#10;Automatisch gegenereerde beschrijving">
            <a:extLst>
              <a:ext uri="{FF2B5EF4-FFF2-40B4-BE49-F238E27FC236}">
                <a16:creationId xmlns:a16="http://schemas.microsoft.com/office/drawing/2014/main" id="{FC8FD938-9846-E08A-0F8C-EC975BF0E2BD}"/>
              </a:ext>
            </a:extLst>
          </p:cNvPr>
          <p:cNvPicPr>
            <a:picLocks noChangeAspect="1"/>
          </p:cNvPicPr>
          <p:nvPr/>
        </p:nvPicPr>
        <p:blipFill>
          <a:blip r:embed="rId5"/>
          <a:stretch>
            <a:fillRect/>
          </a:stretch>
        </p:blipFill>
        <p:spPr>
          <a:xfrm>
            <a:off x="4109885" y="2607368"/>
            <a:ext cx="1406129" cy="1406129"/>
          </a:xfrm>
          <a:prstGeom prst="rect">
            <a:avLst/>
          </a:prstGeom>
        </p:spPr>
      </p:pic>
      <p:pic>
        <p:nvPicPr>
          <p:cNvPr id="9" name="Afbeelding 8">
            <a:extLst>
              <a:ext uri="{FF2B5EF4-FFF2-40B4-BE49-F238E27FC236}">
                <a16:creationId xmlns:a16="http://schemas.microsoft.com/office/drawing/2014/main" id="{0457BC5B-6F98-3227-0E84-DA52956B4D00}"/>
              </a:ext>
            </a:extLst>
          </p:cNvPr>
          <p:cNvPicPr>
            <a:picLocks noChangeAspect="1"/>
          </p:cNvPicPr>
          <p:nvPr/>
        </p:nvPicPr>
        <p:blipFill>
          <a:blip r:embed="rId6"/>
          <a:stretch>
            <a:fillRect/>
          </a:stretch>
        </p:blipFill>
        <p:spPr>
          <a:xfrm>
            <a:off x="5712304" y="2607368"/>
            <a:ext cx="2480106" cy="1385534"/>
          </a:xfrm>
          <a:prstGeom prst="rect">
            <a:avLst/>
          </a:prstGeom>
        </p:spPr>
      </p:pic>
      <p:pic>
        <p:nvPicPr>
          <p:cNvPr id="10" name="Afbeelding 9" descr="Afbeelding met tekst, geel&#10;&#10;Automatisch gegenereerde beschrijving">
            <a:extLst>
              <a:ext uri="{FF2B5EF4-FFF2-40B4-BE49-F238E27FC236}">
                <a16:creationId xmlns:a16="http://schemas.microsoft.com/office/drawing/2014/main" id="{C07683D2-431C-6B40-D9F3-957278AE18A9}"/>
              </a:ext>
            </a:extLst>
          </p:cNvPr>
          <p:cNvPicPr>
            <a:picLocks noChangeAspect="1"/>
          </p:cNvPicPr>
          <p:nvPr/>
        </p:nvPicPr>
        <p:blipFill>
          <a:blip r:embed="rId7"/>
          <a:stretch>
            <a:fillRect/>
          </a:stretch>
        </p:blipFill>
        <p:spPr>
          <a:xfrm>
            <a:off x="8388700" y="2597485"/>
            <a:ext cx="1406129" cy="1406129"/>
          </a:xfrm>
          <a:prstGeom prst="rect">
            <a:avLst/>
          </a:prstGeom>
        </p:spPr>
      </p:pic>
    </p:spTree>
    <p:extLst>
      <p:ext uri="{BB962C8B-B14F-4D97-AF65-F5344CB8AC3E}">
        <p14:creationId xmlns:p14="http://schemas.microsoft.com/office/powerpoint/2010/main" val="2603086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BCB4EC2A-55CC-144B-F185-589498F5219B}"/>
              </a:ext>
            </a:extLst>
          </p:cNvPr>
          <p:cNvSpPr/>
          <p:nvPr/>
        </p:nvSpPr>
        <p:spPr>
          <a:xfrm>
            <a:off x="358219" y="514521"/>
            <a:ext cx="9623612" cy="458443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2" name="Titel 1">
            <a:extLst>
              <a:ext uri="{FF2B5EF4-FFF2-40B4-BE49-F238E27FC236}">
                <a16:creationId xmlns:a16="http://schemas.microsoft.com/office/drawing/2014/main" id="{54310165-B48B-03B1-83A2-16B2C81C98C2}"/>
              </a:ext>
            </a:extLst>
          </p:cNvPr>
          <p:cNvSpPr>
            <a:spLocks noGrp="1"/>
          </p:cNvSpPr>
          <p:nvPr>
            <p:ph type="ctrTitle"/>
          </p:nvPr>
        </p:nvSpPr>
        <p:spPr>
          <a:xfrm>
            <a:off x="610209" y="1768378"/>
            <a:ext cx="7605657" cy="2646305"/>
          </a:xfrm>
        </p:spPr>
        <p:txBody>
          <a:bodyPr>
            <a:noAutofit/>
          </a:bodyPr>
          <a:lstStyle/>
          <a:p>
            <a:pPr algn="l">
              <a:lnSpc>
                <a:spcPct val="100000"/>
              </a:lnSpc>
              <a:spcAft>
                <a:spcPts val="2400"/>
              </a:spcAft>
            </a:pPr>
            <a:r>
              <a:rPr lang="nl-BE" sz="7200" b="1" dirty="0">
                <a:solidFill>
                  <a:srgbClr val="00757C"/>
                </a:solidFill>
                <a:latin typeface="Roboto"/>
                <a:ea typeface="Roboto"/>
              </a:rPr>
              <a:t>Junior Journalist</a:t>
            </a:r>
            <a:br>
              <a:rPr lang="nl-BE" sz="7200" b="1" dirty="0">
                <a:solidFill>
                  <a:srgbClr val="00757C"/>
                </a:solidFill>
                <a:latin typeface="Roboto"/>
                <a:ea typeface="Roboto"/>
              </a:rPr>
            </a:br>
            <a:r>
              <a:rPr lang="nl-BE" sz="7200" dirty="0">
                <a:solidFill>
                  <a:srgbClr val="00757C"/>
                </a:solidFill>
                <a:latin typeface="Roboto"/>
                <a:ea typeface="Roboto"/>
              </a:rPr>
              <a:t>- reeks 1</a:t>
            </a:r>
            <a:br>
              <a:rPr lang="nl-BE" sz="7200" dirty="0">
                <a:solidFill>
                  <a:srgbClr val="00757C"/>
                </a:solidFill>
                <a:latin typeface="Roboto"/>
                <a:ea typeface="Roboto"/>
              </a:rPr>
            </a:br>
            <a:r>
              <a:rPr lang="nl-BE" sz="3800" dirty="0">
                <a:solidFill>
                  <a:srgbClr val="00757C"/>
                </a:solidFill>
                <a:latin typeface="Roboto"/>
                <a:ea typeface="Roboto"/>
              </a:rPr>
              <a:t>3de graad basisonderwijs</a:t>
            </a:r>
            <a:endParaRPr lang="nl-NL" sz="3800" dirty="0">
              <a:solidFill>
                <a:srgbClr val="00757C"/>
              </a:solidFill>
            </a:endParaRPr>
          </a:p>
        </p:txBody>
      </p:sp>
      <p:sp>
        <p:nvSpPr>
          <p:cNvPr id="5" name="Tijdelijke aanduiding voor dianummer 4">
            <a:extLst>
              <a:ext uri="{FF2B5EF4-FFF2-40B4-BE49-F238E27FC236}">
                <a16:creationId xmlns:a16="http://schemas.microsoft.com/office/drawing/2014/main" id="{3CEF98A0-A512-41D3-701E-15D19FCFFDBF}"/>
              </a:ext>
            </a:extLst>
          </p:cNvPr>
          <p:cNvSpPr>
            <a:spLocks noGrp="1"/>
          </p:cNvSpPr>
          <p:nvPr>
            <p:ph type="sldNum" sz="quarter" idx="12"/>
          </p:nvPr>
        </p:nvSpPr>
        <p:spPr/>
        <p:txBody>
          <a:bodyPr/>
          <a:lstStyle/>
          <a:p>
            <a:fld id="{7489E5C7-1257-4FA4-BB99-19922860BA5B}" type="slidenum">
              <a:rPr lang="nl-BE" smtClean="0"/>
              <a:t>7</a:t>
            </a:fld>
            <a:endParaRPr lang="nl-BE"/>
          </a:p>
        </p:txBody>
      </p:sp>
      <p:sp>
        <p:nvSpPr>
          <p:cNvPr id="3" name="Titel 1">
            <a:extLst>
              <a:ext uri="{FF2B5EF4-FFF2-40B4-BE49-F238E27FC236}">
                <a16:creationId xmlns:a16="http://schemas.microsoft.com/office/drawing/2014/main" id="{0AEE959D-CF71-6A50-E3EE-CBA51D568515}"/>
              </a:ext>
            </a:extLst>
          </p:cNvPr>
          <p:cNvSpPr txBox="1">
            <a:spLocks/>
          </p:cNvSpPr>
          <p:nvPr/>
        </p:nvSpPr>
        <p:spPr>
          <a:xfrm>
            <a:off x="358219" y="1453958"/>
            <a:ext cx="11453567"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BE" sz="8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7" name="Afbeelding 6">
            <a:extLst>
              <a:ext uri="{FF2B5EF4-FFF2-40B4-BE49-F238E27FC236}">
                <a16:creationId xmlns:a16="http://schemas.microsoft.com/office/drawing/2014/main" id="{AAE7406D-F001-8F4C-CE27-F864615E1192}"/>
              </a:ext>
            </a:extLst>
          </p:cNvPr>
          <p:cNvPicPr>
            <a:picLocks noChangeAspect="1"/>
          </p:cNvPicPr>
          <p:nvPr/>
        </p:nvPicPr>
        <p:blipFill>
          <a:blip r:embed="rId4"/>
          <a:stretch>
            <a:fillRect/>
          </a:stretch>
        </p:blipFill>
        <p:spPr>
          <a:xfrm>
            <a:off x="7230008" y="458686"/>
            <a:ext cx="4833768" cy="6399314"/>
          </a:xfrm>
          <a:prstGeom prst="rect">
            <a:avLst/>
          </a:prstGeom>
        </p:spPr>
      </p:pic>
    </p:spTree>
    <p:extLst>
      <p:ext uri="{BB962C8B-B14F-4D97-AF65-F5344CB8AC3E}">
        <p14:creationId xmlns:p14="http://schemas.microsoft.com/office/powerpoint/2010/main" val="3321410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BCB4EC2A-55CC-144B-F185-589498F5219B}"/>
              </a:ext>
            </a:extLst>
          </p:cNvPr>
          <p:cNvSpPr/>
          <p:nvPr/>
        </p:nvSpPr>
        <p:spPr>
          <a:xfrm>
            <a:off x="358218" y="514521"/>
            <a:ext cx="11381497" cy="458443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5" name="Tijdelijke aanduiding voor dianummer 4">
            <a:extLst>
              <a:ext uri="{FF2B5EF4-FFF2-40B4-BE49-F238E27FC236}">
                <a16:creationId xmlns:a16="http://schemas.microsoft.com/office/drawing/2014/main" id="{3CEF98A0-A512-41D3-701E-15D19FCFFDBF}"/>
              </a:ext>
            </a:extLst>
          </p:cNvPr>
          <p:cNvSpPr>
            <a:spLocks noGrp="1"/>
          </p:cNvSpPr>
          <p:nvPr>
            <p:ph type="sldNum" sz="quarter" idx="12"/>
          </p:nvPr>
        </p:nvSpPr>
        <p:spPr/>
        <p:txBody>
          <a:bodyPr/>
          <a:lstStyle/>
          <a:p>
            <a:fld id="{7489E5C7-1257-4FA4-BB99-19922860BA5B}" type="slidenum">
              <a:rPr lang="nl-BE" smtClean="0"/>
              <a:t>8</a:t>
            </a:fld>
            <a:endParaRPr lang="nl-BE"/>
          </a:p>
        </p:txBody>
      </p:sp>
      <p:sp>
        <p:nvSpPr>
          <p:cNvPr id="3" name="Titel 1">
            <a:extLst>
              <a:ext uri="{FF2B5EF4-FFF2-40B4-BE49-F238E27FC236}">
                <a16:creationId xmlns:a16="http://schemas.microsoft.com/office/drawing/2014/main" id="{0AEE959D-CF71-6A50-E3EE-CBA51D568515}"/>
              </a:ext>
            </a:extLst>
          </p:cNvPr>
          <p:cNvSpPr txBox="1">
            <a:spLocks/>
          </p:cNvSpPr>
          <p:nvPr/>
        </p:nvSpPr>
        <p:spPr>
          <a:xfrm>
            <a:off x="358219" y="1453958"/>
            <a:ext cx="11453567"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BE" sz="8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6" name="Afbeelding 5" descr="Afbeelding met tekst">
            <a:extLst>
              <a:ext uri="{FF2B5EF4-FFF2-40B4-BE49-F238E27FC236}">
                <a16:creationId xmlns:a16="http://schemas.microsoft.com/office/drawing/2014/main" id="{0BAFC3CD-CB34-A68D-BA0C-B9A7AD948E25}"/>
              </a:ext>
            </a:extLst>
          </p:cNvPr>
          <p:cNvPicPr>
            <a:picLocks noChangeAspect="1"/>
          </p:cNvPicPr>
          <p:nvPr/>
        </p:nvPicPr>
        <p:blipFill>
          <a:blip r:embed="rId4"/>
          <a:stretch>
            <a:fillRect/>
          </a:stretch>
        </p:blipFill>
        <p:spPr>
          <a:xfrm>
            <a:off x="7020507" y="1624659"/>
            <a:ext cx="5171493" cy="5171493"/>
          </a:xfrm>
          <a:prstGeom prst="rect">
            <a:avLst/>
          </a:prstGeom>
        </p:spPr>
      </p:pic>
      <p:sp>
        <p:nvSpPr>
          <p:cNvPr id="10" name="Titel 1">
            <a:extLst>
              <a:ext uri="{FF2B5EF4-FFF2-40B4-BE49-F238E27FC236}">
                <a16:creationId xmlns:a16="http://schemas.microsoft.com/office/drawing/2014/main" id="{8395350C-E9D9-CA22-1133-3792EBD102DC}"/>
              </a:ext>
            </a:extLst>
          </p:cNvPr>
          <p:cNvSpPr>
            <a:spLocks noGrp="1"/>
          </p:cNvSpPr>
          <p:nvPr>
            <p:ph type="ctrTitle"/>
          </p:nvPr>
        </p:nvSpPr>
        <p:spPr>
          <a:xfrm>
            <a:off x="1042218" y="875740"/>
            <a:ext cx="7730333" cy="3861994"/>
          </a:xfrm>
        </p:spPr>
        <p:txBody>
          <a:bodyPr>
            <a:noAutofit/>
          </a:bodyPr>
          <a:lstStyle/>
          <a:p>
            <a:pPr algn="l">
              <a:lnSpc>
                <a:spcPct val="100000"/>
              </a:lnSpc>
              <a:spcAft>
                <a:spcPts val="2400"/>
              </a:spcAft>
            </a:pP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Winnaar reeks 1</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t>5de plaats</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4400" b="1" dirty="0" err="1">
                <a:solidFill>
                  <a:srgbClr val="00757C"/>
                </a:solidFill>
                <a:latin typeface="Roboto" panose="02000000000000000000" pitchFamily="2" charset="0"/>
                <a:ea typeface="Roboto" panose="02000000000000000000" pitchFamily="2" charset="0"/>
                <a:cs typeface="Roboto" panose="02000000000000000000" pitchFamily="2" charset="0"/>
              </a:rPr>
              <a:t>Leandro</a:t>
            </a:r>
            <a:r>
              <a:rPr lang="nl-NL" sz="4400" b="1" dirty="0">
                <a:solidFill>
                  <a:srgbClr val="00757C"/>
                </a:solidFill>
                <a:latin typeface="Roboto" panose="02000000000000000000" pitchFamily="2" charset="0"/>
                <a:ea typeface="Roboto" panose="02000000000000000000" pitchFamily="2" charset="0"/>
                <a:cs typeface="Roboto" panose="02000000000000000000" pitchFamily="2" charset="0"/>
              </a:rPr>
              <a:t> Van den Brande</a:t>
            </a:r>
            <a:b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met </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‘Van doelwit naar superheld’</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laureaat Davidsfonds Hove</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GBS Albrecht </a:t>
            </a:r>
            <a:r>
              <a:rPr lang="nl-NL" sz="2400" dirty="0" err="1">
                <a:solidFill>
                  <a:srgbClr val="00757C"/>
                </a:solidFill>
                <a:latin typeface="Roboto" panose="02000000000000000000" pitchFamily="2" charset="0"/>
                <a:ea typeface="Roboto" panose="02000000000000000000" pitchFamily="2" charset="0"/>
                <a:cs typeface="Roboto" panose="02000000000000000000" pitchFamily="2" charset="0"/>
              </a:rPr>
              <a:t>Rodenbachschool</a:t>
            </a: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 Hove </a:t>
            </a:r>
          </a:p>
        </p:txBody>
      </p:sp>
    </p:spTree>
    <p:extLst>
      <p:ext uri="{BB962C8B-B14F-4D97-AF65-F5344CB8AC3E}">
        <p14:creationId xmlns:p14="http://schemas.microsoft.com/office/powerpoint/2010/main" val="3532649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BCB4EC2A-55CC-144B-F185-589498F5219B}"/>
              </a:ext>
            </a:extLst>
          </p:cNvPr>
          <p:cNvSpPr/>
          <p:nvPr/>
        </p:nvSpPr>
        <p:spPr>
          <a:xfrm>
            <a:off x="358218" y="514521"/>
            <a:ext cx="11352001" cy="458443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5" name="Tijdelijke aanduiding voor dianummer 4">
            <a:extLst>
              <a:ext uri="{FF2B5EF4-FFF2-40B4-BE49-F238E27FC236}">
                <a16:creationId xmlns:a16="http://schemas.microsoft.com/office/drawing/2014/main" id="{3CEF98A0-A512-41D3-701E-15D19FCFFDBF}"/>
              </a:ext>
            </a:extLst>
          </p:cNvPr>
          <p:cNvSpPr>
            <a:spLocks noGrp="1"/>
          </p:cNvSpPr>
          <p:nvPr>
            <p:ph type="sldNum" sz="quarter" idx="12"/>
          </p:nvPr>
        </p:nvSpPr>
        <p:spPr/>
        <p:txBody>
          <a:bodyPr/>
          <a:lstStyle/>
          <a:p>
            <a:fld id="{7489E5C7-1257-4FA4-BB99-19922860BA5B}" type="slidenum">
              <a:rPr lang="nl-BE" smtClean="0"/>
              <a:t>9</a:t>
            </a:fld>
            <a:endParaRPr lang="nl-BE"/>
          </a:p>
        </p:txBody>
      </p:sp>
      <p:sp>
        <p:nvSpPr>
          <p:cNvPr id="3" name="Titel 1">
            <a:extLst>
              <a:ext uri="{FF2B5EF4-FFF2-40B4-BE49-F238E27FC236}">
                <a16:creationId xmlns:a16="http://schemas.microsoft.com/office/drawing/2014/main" id="{0AEE959D-CF71-6A50-E3EE-CBA51D568515}"/>
              </a:ext>
            </a:extLst>
          </p:cNvPr>
          <p:cNvSpPr txBox="1">
            <a:spLocks/>
          </p:cNvSpPr>
          <p:nvPr/>
        </p:nvSpPr>
        <p:spPr>
          <a:xfrm>
            <a:off x="358219" y="1453958"/>
            <a:ext cx="11453567"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BE" sz="8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0" name="Titel 1">
            <a:extLst>
              <a:ext uri="{FF2B5EF4-FFF2-40B4-BE49-F238E27FC236}">
                <a16:creationId xmlns:a16="http://schemas.microsoft.com/office/drawing/2014/main" id="{8395350C-E9D9-CA22-1133-3792EBD102DC}"/>
              </a:ext>
            </a:extLst>
          </p:cNvPr>
          <p:cNvSpPr>
            <a:spLocks noGrp="1"/>
          </p:cNvSpPr>
          <p:nvPr>
            <p:ph type="ctrTitle"/>
          </p:nvPr>
        </p:nvSpPr>
        <p:spPr>
          <a:xfrm>
            <a:off x="1003610" y="875740"/>
            <a:ext cx="7768942" cy="3861994"/>
          </a:xfrm>
        </p:spPr>
        <p:txBody>
          <a:bodyPr>
            <a:noAutofit/>
          </a:bodyPr>
          <a:lstStyle/>
          <a:p>
            <a:pPr algn="l">
              <a:lnSpc>
                <a:spcPct val="100000"/>
              </a:lnSpc>
              <a:spcAft>
                <a:spcPts val="2400"/>
              </a:spcAft>
            </a:pP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Winnaar reeks 1</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t>4de plaats</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4400" b="1" dirty="0">
                <a:solidFill>
                  <a:srgbClr val="00757C"/>
                </a:solidFill>
                <a:latin typeface="Roboto" panose="02000000000000000000" pitchFamily="2" charset="0"/>
                <a:ea typeface="Roboto" panose="02000000000000000000" pitchFamily="2" charset="0"/>
                <a:cs typeface="Roboto" panose="02000000000000000000" pitchFamily="2" charset="0"/>
              </a:rPr>
              <a:t>Yaël Verhaeghe</a:t>
            </a:r>
            <a:br>
              <a:rPr lang="nl-NL" sz="2400" b="1"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met </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‘Mijn grote held!’</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laureaat Davidsfonds Kuurne</a:t>
            </a:r>
            <a:b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b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GO! </a:t>
            </a:r>
            <a:r>
              <a:rPr lang="nl-NL" sz="2400" dirty="0" err="1">
                <a:solidFill>
                  <a:srgbClr val="00757C"/>
                </a:solidFill>
                <a:latin typeface="Roboto" panose="02000000000000000000" pitchFamily="2" charset="0"/>
                <a:ea typeface="Roboto" panose="02000000000000000000" pitchFamily="2" charset="0"/>
                <a:cs typeface="Roboto" panose="02000000000000000000" pitchFamily="2" charset="0"/>
              </a:rPr>
              <a:t>Basischool</a:t>
            </a:r>
            <a:r>
              <a:rPr lang="nl-NL" sz="2400" dirty="0">
                <a:solidFill>
                  <a:srgbClr val="00757C"/>
                </a:solidFill>
                <a:latin typeface="Roboto" panose="02000000000000000000" pitchFamily="2" charset="0"/>
                <a:ea typeface="Roboto" panose="02000000000000000000" pitchFamily="2" charset="0"/>
                <a:cs typeface="Roboto" panose="02000000000000000000" pitchFamily="2" charset="0"/>
              </a:rPr>
              <a:t> De Boomgaard</a:t>
            </a:r>
          </a:p>
        </p:txBody>
      </p:sp>
      <p:pic>
        <p:nvPicPr>
          <p:cNvPr id="7" name="Afbeelding 6" descr="Afbeelding met speelgoed&#10;&#10;Automatisch gegenereerde beschrijving">
            <a:extLst>
              <a:ext uri="{FF2B5EF4-FFF2-40B4-BE49-F238E27FC236}">
                <a16:creationId xmlns:a16="http://schemas.microsoft.com/office/drawing/2014/main" id="{2144B737-EB88-54E6-36B6-265DD3561C7D}"/>
              </a:ext>
            </a:extLst>
          </p:cNvPr>
          <p:cNvPicPr>
            <a:picLocks noChangeAspect="1"/>
          </p:cNvPicPr>
          <p:nvPr/>
        </p:nvPicPr>
        <p:blipFill>
          <a:blip r:embed="rId4"/>
          <a:stretch>
            <a:fillRect/>
          </a:stretch>
        </p:blipFill>
        <p:spPr>
          <a:xfrm>
            <a:off x="6103340" y="715423"/>
            <a:ext cx="6252270" cy="6252270"/>
          </a:xfrm>
          <a:prstGeom prst="rect">
            <a:avLst/>
          </a:prstGeom>
        </p:spPr>
      </p:pic>
    </p:spTree>
    <p:extLst>
      <p:ext uri="{BB962C8B-B14F-4D97-AF65-F5344CB8AC3E}">
        <p14:creationId xmlns:p14="http://schemas.microsoft.com/office/powerpoint/2010/main" val="31495346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A20B1D0BE3EF6428AA534835C5C8A3F" ma:contentTypeVersion="16" ma:contentTypeDescription="Een nieuw document maken." ma:contentTypeScope="" ma:versionID="726afa75449a8b2c7f16c0c879811cec">
  <xsd:schema xmlns:xsd="http://www.w3.org/2001/XMLSchema" xmlns:xs="http://www.w3.org/2001/XMLSchema" xmlns:p="http://schemas.microsoft.com/office/2006/metadata/properties" xmlns:ns2="76d9d003-71f4-44ad-a617-594b058e8681" xmlns:ns3="512577cc-ed62-47a7-9ee5-0e4a80bd94c8" targetNamespace="http://schemas.microsoft.com/office/2006/metadata/properties" ma:root="true" ma:fieldsID="74c62583988fe8a38f9529005f849649" ns2:_="" ns3:_="">
    <xsd:import namespace="76d9d003-71f4-44ad-a617-594b058e8681"/>
    <xsd:import namespace="512577cc-ed62-47a7-9ee5-0e4a80bd94c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d9d003-71f4-44ad-a617-594b058e86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6885da39-63bd-423e-ad5f-1e1131b782c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12577cc-ed62-47a7-9ee5-0e4a80bd94c8"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9a96db0a-ae1e-4401-8cd1-299d05568eee}" ma:internalName="TaxCatchAll" ma:showField="CatchAllData" ma:web="512577cc-ed62-47a7-9ee5-0e4a80bd94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6d9d003-71f4-44ad-a617-594b058e8681">
      <Terms xmlns="http://schemas.microsoft.com/office/infopath/2007/PartnerControls"/>
    </lcf76f155ced4ddcb4097134ff3c332f>
    <TaxCatchAll xmlns="512577cc-ed62-47a7-9ee5-0e4a80bd94c8" xsi:nil="true"/>
  </documentManagement>
</p:properties>
</file>

<file path=customXml/itemProps1.xml><?xml version="1.0" encoding="utf-8"?>
<ds:datastoreItem xmlns:ds="http://schemas.openxmlformats.org/officeDocument/2006/customXml" ds:itemID="{C3EFA28A-2090-43FC-BF85-4C5ACAC886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d9d003-71f4-44ad-a617-594b058e8681"/>
    <ds:schemaRef ds:uri="512577cc-ed62-47a7-9ee5-0e4a80bd94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83AB39E-4AD9-497B-A951-82B6ED8C9805}">
  <ds:schemaRefs>
    <ds:schemaRef ds:uri="http://schemas.microsoft.com/sharepoint/v3/contenttype/forms"/>
  </ds:schemaRefs>
</ds:datastoreItem>
</file>

<file path=customXml/itemProps3.xml><?xml version="1.0" encoding="utf-8"?>
<ds:datastoreItem xmlns:ds="http://schemas.openxmlformats.org/officeDocument/2006/customXml" ds:itemID="{359C781E-4A8D-4077-B4A9-022458AAF4DE}">
  <ds:schemaRefs>
    <ds:schemaRef ds:uri="http://purl.org/dc/terms/"/>
    <ds:schemaRef ds:uri="http://purl.org/dc/dcmitype/"/>
    <ds:schemaRef ds:uri="http://schemas.microsoft.com/office/2006/documentManagement/types"/>
    <ds:schemaRef ds:uri="76d9d003-71f4-44ad-a617-594b058e8681"/>
    <ds:schemaRef ds:uri="512577cc-ed62-47a7-9ee5-0e4a80bd94c8"/>
    <ds:schemaRef ds:uri="http://schemas.microsoft.com/office/2006/metadata/properties"/>
    <ds:schemaRef ds:uri="http://purl.org/dc/elements/1.1/"/>
    <ds:schemaRef ds:uri="http://schemas.openxmlformats.org/package/2006/metadata/core-properties"/>
    <ds:schemaRef ds:uri="http://www.w3.org/XML/1998/namespace"/>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14340</TotalTime>
  <Words>1449</Words>
  <Application>Microsoft Office PowerPoint</Application>
  <PresentationFormat>Breedbeeld</PresentationFormat>
  <Paragraphs>174</Paragraphs>
  <Slides>45</Slides>
  <Notes>45</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45</vt:i4>
      </vt:variant>
    </vt:vector>
  </HeadingPairs>
  <TitlesOfParts>
    <vt:vector size="51" baseType="lpstr">
      <vt:lpstr>Arial</vt:lpstr>
      <vt:lpstr>Calibri</vt:lpstr>
      <vt:lpstr>Calibri Light</vt:lpstr>
      <vt:lpstr>Courier New</vt:lpstr>
      <vt:lpstr>Roboto</vt:lpstr>
      <vt:lpstr>Kantoorthema</vt:lpstr>
      <vt:lpstr>Welkom op de prijsuitreiking Junior Journalist &amp; Taaltrofee Nederlands start om 14.00 uur</vt:lpstr>
      <vt:lpstr> Welkom! </vt:lpstr>
      <vt:lpstr>PowerPoint-presentatie</vt:lpstr>
      <vt:lpstr> Showkoor  Rise Up  uit Pelt</vt:lpstr>
      <vt:lpstr>Junior Journalist </vt:lpstr>
      <vt:lpstr>  Junior Journalist dankt</vt:lpstr>
      <vt:lpstr>Junior Journalist - reeks 1 3de graad basisonderwijs</vt:lpstr>
      <vt:lpstr>Winnaar reeks 1 5de plaats  Leandro Van den Brande  met  ‘Van doelwit naar superheld’  laureaat Davidsfonds Hove GBS Albrecht Rodenbachschool, Hove </vt:lpstr>
      <vt:lpstr>Winnaar reeks 1 4de plaats  Yaël Verhaeghe  met  ‘Mijn grote held!’  laureaat Davidsfonds Kuurne GO! Basischool De Boomgaard</vt:lpstr>
      <vt:lpstr>Winnaar reeks 1 3de plaats  Matteo Vandenbroucke  met  ‘Jongeren uit Grasheide redden skatepark van sloop’  laureaat Davidsfonds Putte-Beerzel-Grasheide-Peulis Vrije Basisschool Grasheide</vt:lpstr>
      <vt:lpstr>Winnaar reeks 1 2de plaats  Isaac Konan  met  ‘Helden’  laureaat Davidsfonds Alken GO! Basisschool Wonderwijs Alken</vt:lpstr>
      <vt:lpstr>Winnaar reeks 1 1ste plaats  Juta Schelfthout  met  ‘Vuilzeke is niet langer het vuilste dorp van het land’  laureaat Davidsfonds Aalter Vrije Basisschool Taborschool Sint-Maria-Aalter</vt:lpstr>
      <vt:lpstr>PowerPoint-presentatie</vt:lpstr>
      <vt:lpstr>Junior Journalist - reeks 2 1ste graad secundair onderwijs</vt:lpstr>
      <vt:lpstr>Winnaar reeks 2 5de plaats  Marthe Declerck  met  ‘Mijn grote voorbeeld’  laureaat Davidsfonds Wondelgem Instituut Sint-Lutgardis/Sint-Vincentius</vt:lpstr>
      <vt:lpstr>Winnaar reeks 1 4de plaats  Astrid Velghe  met  ‘Het land van mens en dier’  laureaat Davidsfonds Kortrijk Guldensporencollege Harelbeke</vt:lpstr>
      <vt:lpstr>Winnaar reeks 2 3de plaats  Marthe Castenmiller  met  ‘#lokale held’  virtuele klas Virgo Sapiensinstituut Londerzeel</vt:lpstr>
      <vt:lpstr>Winnaar reeks 2 2de plaats  Fleur Cornelissen  met  ‘Hoe word je een echte held?’  laureaat Davidsfonds Ekeren Moretus Ekeren</vt:lpstr>
      <vt:lpstr>Winnaar reeks 2 1ste plaats  Nelle Van Damme  met  ‘#lokale held # trots interview’  laureaat Davidsfonds Sint-Niklaas Villa Da Vinci - Freinetschool, Sint-Niklaas</vt:lpstr>
      <vt:lpstr>PowerPoint-presentatie</vt:lpstr>
      <vt:lpstr> Showkoor  Rise Up  uit Pelt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Showkoor  Rise Up  uit Pelt</vt:lpstr>
      <vt:lpstr>Junior Journalist - reeks 3 2de graad secundair onderwijs</vt:lpstr>
      <vt:lpstr>Winnaar Junior Journalist reeks 3 3de plaats  Maneau Vandebosch  met  ‘Een verhaal van vallen, opstaan en doorgaan’  laureaat Davidsfonds Tongeren GO! Atheneum Tungrorum Tongeren</vt:lpstr>
      <vt:lpstr>Winnaar reeks 3 2de plaats  Fran Ducheyne  met  ‘Mijn bed’  laureaat Davidsfonds Mortsel Steinerschool Lier</vt:lpstr>
      <vt:lpstr>Winnaar reeks 3 1ste plaats  Ségolène Daubresse  met  ‘Ma-man, mijn held’  laureaat Davidsfonds Sint-Genesius-Rode Onze-Lieve-Vrouwinstituut Sint-Genesius-Rode</vt:lpstr>
      <vt:lpstr>PowerPoint-presentatie</vt:lpstr>
      <vt:lpstr>Junior Journalist - reeks 4 3de graad secundair onderwijs</vt:lpstr>
      <vt:lpstr>Winnaar reeks 4 3de plaats  Yasmine Bekkali  met  ‘Hoop heeft een einde’  laureaat Davidsfonds Aalst GO! Lyceum Aalst</vt:lpstr>
      <vt:lpstr>Winnaar reeks 4 2de plaats  Fleur Foré  met  ‘Prinses Elisabeth’  laureaat Davidsfonds Maldegem Virgo Sapientiae Instituut, Maldegem</vt:lpstr>
      <vt:lpstr>Winnaar reeks 4 1ste plaats  Yara Dolphen  met  ‘Geld of held?’  laureaat Davidsfonds Diksmuide ‘t Saam campus Aloysius, Diksmuide</vt:lpstr>
      <vt:lpstr>PowerPoint-presentatie</vt:lpstr>
      <vt:lpstr> Een warm applaus &amp; een groot dankjewel! </vt:lpstr>
      <vt:lpstr> Showkoor  Rise Up  uit Pelt</vt:lpstr>
      <vt:lpstr>De prijsuitreiking zit erop. Fijn dat je er bij was!   </vt:lpstr>
      <vt:lpstr>Tijd om te klinken en  poseren bij de fotograaf!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Record a Presentation</dc:title>
  <dc:subject/>
  <dc:creator>Orians, A.J.</dc:creator>
  <cp:keywords/>
  <dc:description/>
  <cp:lastModifiedBy>Kenneth Emmers</cp:lastModifiedBy>
  <cp:revision>136</cp:revision>
  <cp:lastPrinted>2023-03-29T16:44:44Z</cp:lastPrinted>
  <dcterms:modified xsi:type="dcterms:W3CDTF">2023-04-16T11:29:09Z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0x010100F3120F968DF9304FAB862CA39E4621E5</vt:lpwstr>
  </property>
  <property fmtid="{D5CDD505-2E9C-101B-9397-08002B2CF9AE}" pid="3" name="MediaServiceImageTags">
    <vt:lpwstr/>
  </property>
</Properties>
</file>